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6"/>
  </p:notesMasterIdLst>
  <p:handoutMasterIdLst>
    <p:handoutMasterId r:id="rId17"/>
  </p:handoutMasterIdLst>
  <p:sldIdLst>
    <p:sldId id="257" r:id="rId2"/>
    <p:sldId id="258" r:id="rId3"/>
    <p:sldId id="259" r:id="rId4"/>
    <p:sldId id="260" r:id="rId5"/>
    <p:sldId id="261" r:id="rId6"/>
    <p:sldId id="263" r:id="rId7"/>
    <p:sldId id="264" r:id="rId8"/>
    <p:sldId id="266" r:id="rId9"/>
    <p:sldId id="267" r:id="rId10"/>
    <p:sldId id="268" r:id="rId11"/>
    <p:sldId id="269" r:id="rId12"/>
    <p:sldId id="270" r:id="rId13"/>
    <p:sldId id="271" r:id="rId14"/>
    <p:sldId id="265" r:id="rId15"/>
  </p:sldIdLst>
  <p:sldSz cx="12192000" cy="6858000"/>
  <p:notesSz cx="6858000" cy="9144000"/>
  <p:defaultTextStyle>
    <a:defPPr rtl="0">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511B20-A909-4942-BEB3-9A23F1488A51}" v="202" dt="2024-03-15T08:02:12.418"/>
  </p1510:revLst>
</p1510:revInfo>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94660"/>
  </p:normalViewPr>
  <p:slideViewPr>
    <p:cSldViewPr snapToGrid="0">
      <p:cViewPr varScale="1">
        <p:scale>
          <a:sx n="150" d="100"/>
          <a:sy n="150" d="100"/>
        </p:scale>
        <p:origin x="624" y="132"/>
      </p:cViewPr>
      <p:guideLst/>
    </p:cSldViewPr>
  </p:slideViewPr>
  <p:notesTextViewPr>
    <p:cViewPr>
      <p:scale>
        <a:sx n="1" d="1"/>
        <a:sy n="1" d="1"/>
      </p:scale>
      <p:origin x="0" y="0"/>
    </p:cViewPr>
  </p:notesTextViewPr>
  <p:notesViewPr>
    <p:cSldViewPr snapToGrid="0">
      <p:cViewPr varScale="1">
        <p:scale>
          <a:sx n="123" d="100"/>
          <a:sy n="123" d="100"/>
        </p:scale>
        <p:origin x="497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rray Svidronova Maria" userId="4da95c9c-8859-4d9a-b98c-0b452416dfd0" providerId="ADAL" clId="{4C511B20-A909-4942-BEB3-9A23F1488A51}"/>
    <pc:docChg chg="undo redo custSel addSld delSld modSld">
      <pc:chgData name="Murray Svidronova Maria" userId="4da95c9c-8859-4d9a-b98c-0b452416dfd0" providerId="ADAL" clId="{4C511B20-A909-4942-BEB3-9A23F1488A51}" dt="2024-03-15T08:02:21.299" v="1081" actId="1076"/>
      <pc:docMkLst>
        <pc:docMk/>
      </pc:docMkLst>
      <pc:sldChg chg="addSp delSp modSp mod">
        <pc:chgData name="Murray Svidronova Maria" userId="4da95c9c-8859-4d9a-b98c-0b452416dfd0" providerId="ADAL" clId="{4C511B20-A909-4942-BEB3-9A23F1488A51}" dt="2024-03-15T07:53:30.750" v="1062" actId="1076"/>
        <pc:sldMkLst>
          <pc:docMk/>
          <pc:sldMk cId="1736693185" sldId="257"/>
        </pc:sldMkLst>
        <pc:spChg chg="mod">
          <ac:chgData name="Murray Svidronova Maria" userId="4da95c9c-8859-4d9a-b98c-0b452416dfd0" providerId="ADAL" clId="{4C511B20-A909-4942-BEB3-9A23F1488A51}" dt="2024-03-14T09:52:48.717" v="40" actId="20577"/>
          <ac:spMkLst>
            <pc:docMk/>
            <pc:sldMk cId="1736693185" sldId="257"/>
            <ac:spMk id="2" creationId="{18C3B467-088C-4F3D-A9A7-105C4E1E20CD}"/>
          </ac:spMkLst>
        </pc:spChg>
        <pc:spChg chg="mod">
          <ac:chgData name="Murray Svidronova Maria" userId="4da95c9c-8859-4d9a-b98c-0b452416dfd0" providerId="ADAL" clId="{4C511B20-A909-4942-BEB3-9A23F1488A51}" dt="2024-03-14T09:51:08.717" v="10" actId="114"/>
          <ac:spMkLst>
            <pc:docMk/>
            <pc:sldMk cId="1736693185" sldId="257"/>
            <ac:spMk id="3" creationId="{C8722DDC-8EEE-4A06-8DFE-B44871EAA2CF}"/>
          </ac:spMkLst>
        </pc:spChg>
        <pc:picChg chg="mod">
          <ac:chgData name="Murray Svidronova Maria" userId="4da95c9c-8859-4d9a-b98c-0b452416dfd0" providerId="ADAL" clId="{4C511B20-A909-4942-BEB3-9A23F1488A51}" dt="2024-03-15T07:53:30.750" v="1062" actId="1076"/>
          <ac:picMkLst>
            <pc:docMk/>
            <pc:sldMk cId="1736693185" sldId="257"/>
            <ac:picMk id="5" creationId="{6D3BA21E-E6C8-4E14-8E53-C5DF567E9DFF}"/>
          </ac:picMkLst>
        </pc:picChg>
        <pc:picChg chg="add del mod modCrop">
          <ac:chgData name="Murray Svidronova Maria" userId="4da95c9c-8859-4d9a-b98c-0b452416dfd0" providerId="ADAL" clId="{4C511B20-A909-4942-BEB3-9A23F1488A51}" dt="2024-03-15T07:52:57.470" v="1052" actId="478"/>
          <ac:picMkLst>
            <pc:docMk/>
            <pc:sldMk cId="1736693185" sldId="257"/>
            <ac:picMk id="6" creationId="{7DFD5493-4123-BF7A-7F30-039A3AA73843}"/>
          </ac:picMkLst>
        </pc:picChg>
        <pc:picChg chg="add mod modCrop">
          <ac:chgData name="Murray Svidronova Maria" userId="4da95c9c-8859-4d9a-b98c-0b452416dfd0" providerId="ADAL" clId="{4C511B20-A909-4942-BEB3-9A23F1488A51}" dt="2024-03-15T07:53:30.079" v="1061" actId="14100"/>
          <ac:picMkLst>
            <pc:docMk/>
            <pc:sldMk cId="1736693185" sldId="257"/>
            <ac:picMk id="8" creationId="{2A858DA4-0301-CCB6-51DE-FD10D59954A6}"/>
          </ac:picMkLst>
        </pc:picChg>
      </pc:sldChg>
      <pc:sldChg chg="addSp delSp modSp mod">
        <pc:chgData name="Murray Svidronova Maria" userId="4da95c9c-8859-4d9a-b98c-0b452416dfd0" providerId="ADAL" clId="{4C511B20-A909-4942-BEB3-9A23F1488A51}" dt="2024-03-15T08:02:21.299" v="1081" actId="1076"/>
        <pc:sldMkLst>
          <pc:docMk/>
          <pc:sldMk cId="121601030" sldId="258"/>
        </pc:sldMkLst>
        <pc:spChg chg="mod">
          <ac:chgData name="Murray Svidronova Maria" userId="4da95c9c-8859-4d9a-b98c-0b452416dfd0" providerId="ADAL" clId="{4C511B20-A909-4942-BEB3-9A23F1488A51}" dt="2024-03-14T09:53:15.973" v="49" actId="5793"/>
          <ac:spMkLst>
            <pc:docMk/>
            <pc:sldMk cId="121601030" sldId="258"/>
            <ac:spMk id="2" creationId="{92C9295F-E638-4F61-AFE2-CF3E40556031}"/>
          </ac:spMkLst>
        </pc:spChg>
        <pc:graphicFrameChg chg="mod">
          <ac:chgData name="Murray Svidronova Maria" userId="4da95c9c-8859-4d9a-b98c-0b452416dfd0" providerId="ADAL" clId="{4C511B20-A909-4942-BEB3-9A23F1488A51}" dt="2024-03-14T10:23:36.751" v="380" actId="20577"/>
          <ac:graphicFrameMkLst>
            <pc:docMk/>
            <pc:sldMk cId="121601030" sldId="258"/>
            <ac:graphicFrameMk id="31" creationId="{613FC9B6-ED9E-4F51-A217-156DA01928CD}"/>
          </ac:graphicFrameMkLst>
        </pc:graphicFrameChg>
        <pc:picChg chg="mod">
          <ac:chgData name="Murray Svidronova Maria" userId="4da95c9c-8859-4d9a-b98c-0b452416dfd0" providerId="ADAL" clId="{4C511B20-A909-4942-BEB3-9A23F1488A51}" dt="2024-03-15T08:02:05.836" v="1076" actId="1076"/>
          <ac:picMkLst>
            <pc:docMk/>
            <pc:sldMk cId="121601030" sldId="258"/>
            <ac:picMk id="4" creationId="{5C002EE5-E4FF-463C-8DAA-9AC0B6D407FF}"/>
          </ac:picMkLst>
        </pc:picChg>
        <pc:picChg chg="add del mod modCrop">
          <ac:chgData name="Murray Svidronova Maria" userId="4da95c9c-8859-4d9a-b98c-0b452416dfd0" providerId="ADAL" clId="{4C511B20-A909-4942-BEB3-9A23F1488A51}" dt="2024-03-15T08:00:21.483" v="1073" actId="478"/>
          <ac:picMkLst>
            <pc:docMk/>
            <pc:sldMk cId="121601030" sldId="258"/>
            <ac:picMk id="5" creationId="{409D3344-0268-AB46-611E-92103A854C02}"/>
          </ac:picMkLst>
        </pc:picChg>
        <pc:picChg chg="add mod">
          <ac:chgData name="Murray Svidronova Maria" userId="4da95c9c-8859-4d9a-b98c-0b452416dfd0" providerId="ADAL" clId="{4C511B20-A909-4942-BEB3-9A23F1488A51}" dt="2024-03-15T08:02:21.299" v="1081" actId="1076"/>
          <ac:picMkLst>
            <pc:docMk/>
            <pc:sldMk cId="121601030" sldId="258"/>
            <ac:picMk id="7" creationId="{6D900AF4-8787-019E-D19D-1E31408438A0}"/>
          </ac:picMkLst>
        </pc:picChg>
      </pc:sldChg>
      <pc:sldChg chg="addSp delSp modSp new mod modClrScheme chgLayout">
        <pc:chgData name="Murray Svidronova Maria" userId="4da95c9c-8859-4d9a-b98c-0b452416dfd0" providerId="ADAL" clId="{4C511B20-A909-4942-BEB3-9A23F1488A51}" dt="2024-03-15T07:23:16.026" v="524" actId="20577"/>
        <pc:sldMkLst>
          <pc:docMk/>
          <pc:sldMk cId="224232668" sldId="259"/>
        </pc:sldMkLst>
        <pc:spChg chg="mod ord">
          <ac:chgData name="Murray Svidronova Maria" userId="4da95c9c-8859-4d9a-b98c-0b452416dfd0" providerId="ADAL" clId="{4C511B20-A909-4942-BEB3-9A23F1488A51}" dt="2024-03-15T07:22:07.443" v="488" actId="14100"/>
          <ac:spMkLst>
            <pc:docMk/>
            <pc:sldMk cId="224232668" sldId="259"/>
            <ac:spMk id="2" creationId="{78CF1099-07AD-09DD-161F-46E4E8EEFD6B}"/>
          </ac:spMkLst>
        </pc:spChg>
        <pc:spChg chg="del">
          <ac:chgData name="Murray Svidronova Maria" userId="4da95c9c-8859-4d9a-b98c-0b452416dfd0" providerId="ADAL" clId="{4C511B20-A909-4942-BEB3-9A23F1488A51}" dt="2024-03-14T10:08:12.780" v="229" actId="22"/>
          <ac:spMkLst>
            <pc:docMk/>
            <pc:sldMk cId="224232668" sldId="259"/>
            <ac:spMk id="3" creationId="{20DA87D7-4599-29EF-5AD2-0570DEA479B7}"/>
          </ac:spMkLst>
        </pc:spChg>
        <pc:spChg chg="del">
          <ac:chgData name="Murray Svidronova Maria" userId="4da95c9c-8859-4d9a-b98c-0b452416dfd0" providerId="ADAL" clId="{4C511B20-A909-4942-BEB3-9A23F1488A51}" dt="2024-03-14T10:08:32.607" v="230" actId="478"/>
          <ac:spMkLst>
            <pc:docMk/>
            <pc:sldMk cId="224232668" sldId="259"/>
            <ac:spMk id="4" creationId="{60275BEF-80FF-9CAD-9B2C-69BFB19CB61C}"/>
          </ac:spMkLst>
        </pc:spChg>
        <pc:spChg chg="add mod">
          <ac:chgData name="Murray Svidronova Maria" userId="4da95c9c-8859-4d9a-b98c-0b452416dfd0" providerId="ADAL" clId="{4C511B20-A909-4942-BEB3-9A23F1488A51}" dt="2024-03-15T07:19:56.266" v="445" actId="26606"/>
          <ac:spMkLst>
            <pc:docMk/>
            <pc:sldMk cId="224232668" sldId="259"/>
            <ac:spMk id="11" creationId="{1776A560-1AB2-AA02-913F-27976FDA599A}"/>
          </ac:spMkLst>
        </pc:spChg>
        <pc:spChg chg="add mod">
          <ac:chgData name="Murray Svidronova Maria" userId="4da95c9c-8859-4d9a-b98c-0b452416dfd0" providerId="ADAL" clId="{4C511B20-A909-4942-BEB3-9A23F1488A51}" dt="2024-03-15T07:23:16.026" v="524" actId="20577"/>
          <ac:spMkLst>
            <pc:docMk/>
            <pc:sldMk cId="224232668" sldId="259"/>
            <ac:spMk id="13" creationId="{8176273C-AD05-2F1B-FDA0-56A828CAC18B}"/>
          </ac:spMkLst>
        </pc:spChg>
        <pc:picChg chg="add mod ord">
          <ac:chgData name="Murray Svidronova Maria" userId="4da95c9c-8859-4d9a-b98c-0b452416dfd0" providerId="ADAL" clId="{4C511B20-A909-4942-BEB3-9A23F1488A51}" dt="2024-03-15T07:19:56.266" v="445" actId="26606"/>
          <ac:picMkLst>
            <pc:docMk/>
            <pc:sldMk cId="224232668" sldId="259"/>
            <ac:picMk id="6" creationId="{B005AB6A-5FC1-D0E6-84F5-935ABBAB004E}"/>
          </ac:picMkLst>
        </pc:picChg>
      </pc:sldChg>
      <pc:sldChg chg="delSp modSp new mod">
        <pc:chgData name="Murray Svidronova Maria" userId="4da95c9c-8859-4d9a-b98c-0b452416dfd0" providerId="ADAL" clId="{4C511B20-A909-4942-BEB3-9A23F1488A51}" dt="2024-03-14T10:16:25.782" v="284"/>
        <pc:sldMkLst>
          <pc:docMk/>
          <pc:sldMk cId="3714270809" sldId="260"/>
        </pc:sldMkLst>
        <pc:spChg chg="mod">
          <ac:chgData name="Murray Svidronova Maria" userId="4da95c9c-8859-4d9a-b98c-0b452416dfd0" providerId="ADAL" clId="{4C511B20-A909-4942-BEB3-9A23F1488A51}" dt="2024-03-14T10:14:33.221" v="274" actId="20577"/>
          <ac:spMkLst>
            <pc:docMk/>
            <pc:sldMk cId="3714270809" sldId="260"/>
            <ac:spMk id="2" creationId="{41DC3EDE-AD8C-A152-FE16-9758A9AFFD1D}"/>
          </ac:spMkLst>
        </pc:spChg>
        <pc:spChg chg="mod">
          <ac:chgData name="Murray Svidronova Maria" userId="4da95c9c-8859-4d9a-b98c-0b452416dfd0" providerId="ADAL" clId="{4C511B20-A909-4942-BEB3-9A23F1488A51}" dt="2024-03-14T10:16:25.782" v="284"/>
          <ac:spMkLst>
            <pc:docMk/>
            <pc:sldMk cId="3714270809" sldId="260"/>
            <ac:spMk id="3" creationId="{ADAADD86-DAA0-97A7-50E7-6A3D976A45A1}"/>
          </ac:spMkLst>
        </pc:spChg>
        <pc:spChg chg="del">
          <ac:chgData name="Murray Svidronova Maria" userId="4da95c9c-8859-4d9a-b98c-0b452416dfd0" providerId="ADAL" clId="{4C511B20-A909-4942-BEB3-9A23F1488A51}" dt="2024-03-14T10:14:37.584" v="275" actId="478"/>
          <ac:spMkLst>
            <pc:docMk/>
            <pc:sldMk cId="3714270809" sldId="260"/>
            <ac:spMk id="4" creationId="{5D2127A5-ED6B-1D3C-FA3E-14DA31F41A18}"/>
          </ac:spMkLst>
        </pc:spChg>
      </pc:sldChg>
      <pc:sldChg chg="addSp delSp modSp add mod modClrScheme chgLayout">
        <pc:chgData name="Murray Svidronova Maria" userId="4da95c9c-8859-4d9a-b98c-0b452416dfd0" providerId="ADAL" clId="{4C511B20-A909-4942-BEB3-9A23F1488A51}" dt="2024-03-15T07:43:03.038" v="912" actId="20577"/>
        <pc:sldMkLst>
          <pc:docMk/>
          <pc:sldMk cId="3774640718" sldId="261"/>
        </pc:sldMkLst>
        <pc:spChg chg="mod">
          <ac:chgData name="Murray Svidronova Maria" userId="4da95c9c-8859-4d9a-b98c-0b452416dfd0" providerId="ADAL" clId="{4C511B20-A909-4942-BEB3-9A23F1488A51}" dt="2024-03-15T07:42:50.829" v="907" actId="1076"/>
          <ac:spMkLst>
            <pc:docMk/>
            <pc:sldMk cId="3774640718" sldId="261"/>
            <ac:spMk id="2" creationId="{41DC3EDE-AD8C-A152-FE16-9758A9AFFD1D}"/>
          </ac:spMkLst>
        </pc:spChg>
        <pc:spChg chg="mod">
          <ac:chgData name="Murray Svidronova Maria" userId="4da95c9c-8859-4d9a-b98c-0b452416dfd0" providerId="ADAL" clId="{4C511B20-A909-4942-BEB3-9A23F1488A51}" dt="2024-03-15T07:43:03.038" v="912" actId="20577"/>
          <ac:spMkLst>
            <pc:docMk/>
            <pc:sldMk cId="3774640718" sldId="261"/>
            <ac:spMk id="3" creationId="{ADAADD86-DAA0-97A7-50E7-6A3D976A45A1}"/>
          </ac:spMkLst>
        </pc:spChg>
        <pc:spChg chg="add del mod">
          <ac:chgData name="Murray Svidronova Maria" userId="4da95c9c-8859-4d9a-b98c-0b452416dfd0" providerId="ADAL" clId="{4C511B20-A909-4942-BEB3-9A23F1488A51}" dt="2024-03-14T10:18:35.812" v="320"/>
          <ac:spMkLst>
            <pc:docMk/>
            <pc:sldMk cId="3774640718" sldId="261"/>
            <ac:spMk id="8" creationId="{D5013B47-B274-7AD9-E14D-603E72E1F8C9}"/>
          </ac:spMkLst>
        </pc:spChg>
        <pc:spChg chg="add del mod">
          <ac:chgData name="Murray Svidronova Maria" userId="4da95c9c-8859-4d9a-b98c-0b452416dfd0" providerId="ADAL" clId="{4C511B20-A909-4942-BEB3-9A23F1488A51}" dt="2024-03-14T10:18:40.696" v="321" actId="478"/>
          <ac:spMkLst>
            <pc:docMk/>
            <pc:sldMk cId="3774640718" sldId="261"/>
            <ac:spMk id="10" creationId="{47346394-3805-9DE7-43F9-6BC92D404FD0}"/>
          </ac:spMkLst>
        </pc:spChg>
        <pc:graphicFrameChg chg="add mod modGraphic">
          <ac:chgData name="Murray Svidronova Maria" userId="4da95c9c-8859-4d9a-b98c-0b452416dfd0" providerId="ADAL" clId="{4C511B20-A909-4942-BEB3-9A23F1488A51}" dt="2024-03-14T10:18:58.012" v="325" actId="1076"/>
          <ac:graphicFrameMkLst>
            <pc:docMk/>
            <pc:sldMk cId="3774640718" sldId="261"/>
            <ac:graphicFrameMk id="4" creationId="{48C142CB-7D36-214B-9B58-A5C5F19C5A25}"/>
          </ac:graphicFrameMkLst>
        </pc:graphicFrameChg>
      </pc:sldChg>
      <pc:sldChg chg="delSp modSp new del mod">
        <pc:chgData name="Murray Svidronova Maria" userId="4da95c9c-8859-4d9a-b98c-0b452416dfd0" providerId="ADAL" clId="{4C511B20-A909-4942-BEB3-9A23F1488A51}" dt="2024-03-14T10:24:40.238" v="389" actId="47"/>
        <pc:sldMkLst>
          <pc:docMk/>
          <pc:sldMk cId="540336490" sldId="262"/>
        </pc:sldMkLst>
        <pc:spChg chg="mod">
          <ac:chgData name="Murray Svidronova Maria" userId="4da95c9c-8859-4d9a-b98c-0b452416dfd0" providerId="ADAL" clId="{4C511B20-A909-4942-BEB3-9A23F1488A51}" dt="2024-03-14T10:24:36.124" v="387" actId="21"/>
          <ac:spMkLst>
            <pc:docMk/>
            <pc:sldMk cId="540336490" sldId="262"/>
            <ac:spMk id="2" creationId="{373A2778-CB1E-9F32-3720-188272DBF65C}"/>
          </ac:spMkLst>
        </pc:spChg>
        <pc:spChg chg="del">
          <ac:chgData name="Murray Svidronova Maria" userId="4da95c9c-8859-4d9a-b98c-0b452416dfd0" providerId="ADAL" clId="{4C511B20-A909-4942-BEB3-9A23F1488A51}" dt="2024-03-14T10:24:20.483" v="385" actId="478"/>
          <ac:spMkLst>
            <pc:docMk/>
            <pc:sldMk cId="540336490" sldId="262"/>
            <ac:spMk id="5" creationId="{8CB0B94F-54A8-88D9-EAA1-2E6C5CD28D74}"/>
          </ac:spMkLst>
        </pc:spChg>
      </pc:sldChg>
      <pc:sldChg chg="addSp delSp modSp new mod">
        <pc:chgData name="Murray Svidronova Maria" userId="4da95c9c-8859-4d9a-b98c-0b452416dfd0" providerId="ADAL" clId="{4C511B20-A909-4942-BEB3-9A23F1488A51}" dt="2024-03-15T07:23:50.472" v="528" actId="478"/>
        <pc:sldMkLst>
          <pc:docMk/>
          <pc:sldMk cId="3901767911" sldId="263"/>
        </pc:sldMkLst>
        <pc:spChg chg="mod">
          <ac:chgData name="Murray Svidronova Maria" userId="4da95c9c-8859-4d9a-b98c-0b452416dfd0" providerId="ADAL" clId="{4C511B20-A909-4942-BEB3-9A23F1488A51}" dt="2024-03-15T07:23:45.656" v="527" actId="26606"/>
          <ac:spMkLst>
            <pc:docMk/>
            <pc:sldMk cId="3901767911" sldId="263"/>
            <ac:spMk id="2" creationId="{68C2BA5F-7E2E-7F94-0E26-D70F391AD535}"/>
          </ac:spMkLst>
        </pc:spChg>
        <pc:spChg chg="del mod">
          <ac:chgData name="Murray Svidronova Maria" userId="4da95c9c-8859-4d9a-b98c-0b452416dfd0" providerId="ADAL" clId="{4C511B20-A909-4942-BEB3-9A23F1488A51}" dt="2024-03-15T07:23:45.656" v="527" actId="26606"/>
          <ac:spMkLst>
            <pc:docMk/>
            <pc:sldMk cId="3901767911" sldId="263"/>
            <ac:spMk id="3" creationId="{0A2AAC3A-0DC8-9718-4123-CC81193014D8}"/>
          </ac:spMkLst>
        </pc:spChg>
        <pc:spChg chg="del mod">
          <ac:chgData name="Murray Svidronova Maria" userId="4da95c9c-8859-4d9a-b98c-0b452416dfd0" providerId="ADAL" clId="{4C511B20-A909-4942-BEB3-9A23F1488A51}" dt="2024-03-15T07:23:32.283" v="526" actId="478"/>
          <ac:spMkLst>
            <pc:docMk/>
            <pc:sldMk cId="3901767911" sldId="263"/>
            <ac:spMk id="4" creationId="{27B4002D-A6B9-D710-84E4-9E8CFFE6142E}"/>
          </ac:spMkLst>
        </pc:spChg>
        <pc:spChg chg="add del">
          <ac:chgData name="Murray Svidronova Maria" userId="4da95c9c-8859-4d9a-b98c-0b452416dfd0" providerId="ADAL" clId="{4C511B20-A909-4942-BEB3-9A23F1488A51}" dt="2024-03-15T07:23:50.472" v="528" actId="478"/>
          <ac:spMkLst>
            <pc:docMk/>
            <pc:sldMk cId="3901767911" sldId="263"/>
            <ac:spMk id="9" creationId="{02ED411C-36B5-CAA2-017A-91F3BB74B30D}"/>
          </ac:spMkLst>
        </pc:spChg>
        <pc:graphicFrameChg chg="add">
          <ac:chgData name="Murray Svidronova Maria" userId="4da95c9c-8859-4d9a-b98c-0b452416dfd0" providerId="ADAL" clId="{4C511B20-A909-4942-BEB3-9A23F1488A51}" dt="2024-03-15T07:23:45.656" v="527" actId="26606"/>
          <ac:graphicFrameMkLst>
            <pc:docMk/>
            <pc:sldMk cId="3901767911" sldId="263"/>
            <ac:graphicFrameMk id="5" creationId="{4F149109-CAFA-2EA8-65F8-8C73669CCDD7}"/>
          </ac:graphicFrameMkLst>
        </pc:graphicFrameChg>
      </pc:sldChg>
      <pc:sldChg chg="delSp modSp new mod">
        <pc:chgData name="Murray Svidronova Maria" userId="4da95c9c-8859-4d9a-b98c-0b452416dfd0" providerId="ADAL" clId="{4C511B20-A909-4942-BEB3-9A23F1488A51}" dt="2024-03-15T07:47:48.376" v="1003" actId="20577"/>
        <pc:sldMkLst>
          <pc:docMk/>
          <pc:sldMk cId="1800209787" sldId="264"/>
        </pc:sldMkLst>
        <pc:spChg chg="mod">
          <ac:chgData name="Murray Svidronova Maria" userId="4da95c9c-8859-4d9a-b98c-0b452416dfd0" providerId="ADAL" clId="{4C511B20-A909-4942-BEB3-9A23F1488A51}" dt="2024-03-14T10:29:00.011" v="414"/>
          <ac:spMkLst>
            <pc:docMk/>
            <pc:sldMk cId="1800209787" sldId="264"/>
            <ac:spMk id="2" creationId="{621BA4E5-742B-5FC5-207C-7F7594A730D9}"/>
          </ac:spMkLst>
        </pc:spChg>
        <pc:spChg chg="mod">
          <ac:chgData name="Murray Svidronova Maria" userId="4da95c9c-8859-4d9a-b98c-0b452416dfd0" providerId="ADAL" clId="{4C511B20-A909-4942-BEB3-9A23F1488A51}" dt="2024-03-15T07:47:48.376" v="1003" actId="20577"/>
          <ac:spMkLst>
            <pc:docMk/>
            <pc:sldMk cId="1800209787" sldId="264"/>
            <ac:spMk id="3" creationId="{FF777668-2E93-AD1D-6031-9C6D4FB156DA}"/>
          </ac:spMkLst>
        </pc:spChg>
        <pc:spChg chg="del">
          <ac:chgData name="Murray Svidronova Maria" userId="4da95c9c-8859-4d9a-b98c-0b452416dfd0" providerId="ADAL" clId="{4C511B20-A909-4942-BEB3-9A23F1488A51}" dt="2024-03-15T07:24:04.813" v="529" actId="478"/>
          <ac:spMkLst>
            <pc:docMk/>
            <pc:sldMk cId="1800209787" sldId="264"/>
            <ac:spMk id="4" creationId="{726D1C3E-E195-24F1-4AFC-866897452636}"/>
          </ac:spMkLst>
        </pc:spChg>
      </pc:sldChg>
      <pc:sldChg chg="addSp delSp add del setBg delDesignElem">
        <pc:chgData name="Murray Svidronova Maria" userId="4da95c9c-8859-4d9a-b98c-0b452416dfd0" providerId="ADAL" clId="{4C511B20-A909-4942-BEB3-9A23F1488A51}" dt="2024-03-15T07:24:53.966" v="532"/>
        <pc:sldMkLst>
          <pc:docMk/>
          <pc:sldMk cId="10777544" sldId="265"/>
        </pc:sldMkLst>
        <pc:spChg chg="add del">
          <ac:chgData name="Murray Svidronova Maria" userId="4da95c9c-8859-4d9a-b98c-0b452416dfd0" providerId="ADAL" clId="{4C511B20-A909-4942-BEB3-9A23F1488A51}" dt="2024-03-15T07:24:53.966" v="532"/>
          <ac:spMkLst>
            <pc:docMk/>
            <pc:sldMk cId="10777544" sldId="265"/>
            <ac:spMk id="64" creationId="{2644B391-9BFE-445C-A9EC-F544BB85FBC7}"/>
          </ac:spMkLst>
        </pc:spChg>
        <pc:spChg chg="add del">
          <ac:chgData name="Murray Svidronova Maria" userId="4da95c9c-8859-4d9a-b98c-0b452416dfd0" providerId="ADAL" clId="{4C511B20-A909-4942-BEB3-9A23F1488A51}" dt="2024-03-15T07:24:53.966" v="532"/>
          <ac:spMkLst>
            <pc:docMk/>
            <pc:sldMk cId="10777544" sldId="265"/>
            <ac:spMk id="65" creationId="{80F26E69-87D9-4655-AE7B-280A87AA3CAD}"/>
          </ac:spMkLst>
        </pc:spChg>
      </pc:sldChg>
      <pc:sldChg chg="modSp add mod">
        <pc:chgData name="Murray Svidronova Maria" userId="4da95c9c-8859-4d9a-b98c-0b452416dfd0" providerId="ADAL" clId="{4C511B20-A909-4942-BEB3-9A23F1488A51}" dt="2024-03-15T07:50:32.556" v="1040" actId="20577"/>
        <pc:sldMkLst>
          <pc:docMk/>
          <pc:sldMk cId="2174297751" sldId="265"/>
        </pc:sldMkLst>
        <pc:spChg chg="mod">
          <ac:chgData name="Murray Svidronova Maria" userId="4da95c9c-8859-4d9a-b98c-0b452416dfd0" providerId="ADAL" clId="{4C511B20-A909-4942-BEB3-9A23F1488A51}" dt="2024-03-15T07:25:01.238" v="562" actId="20577"/>
          <ac:spMkLst>
            <pc:docMk/>
            <pc:sldMk cId="2174297751" sldId="265"/>
            <ac:spMk id="2" creationId="{18C3B467-088C-4F3D-A9A7-105C4E1E20CD}"/>
          </ac:spMkLst>
        </pc:spChg>
        <pc:spChg chg="mod">
          <ac:chgData name="Murray Svidronova Maria" userId="4da95c9c-8859-4d9a-b98c-0b452416dfd0" providerId="ADAL" clId="{4C511B20-A909-4942-BEB3-9A23F1488A51}" dt="2024-03-15T07:50:32.556" v="1040" actId="20577"/>
          <ac:spMkLst>
            <pc:docMk/>
            <pc:sldMk cId="2174297751" sldId="265"/>
            <ac:spMk id="3" creationId="{C8722DDC-8EEE-4A06-8DFE-B44871EAA2CF}"/>
          </ac:spMkLst>
        </pc:spChg>
      </pc:sldChg>
      <pc:sldChg chg="addSp delSp modSp new mod modClrScheme chgLayout">
        <pc:chgData name="Murray Svidronova Maria" userId="4da95c9c-8859-4d9a-b98c-0b452416dfd0" providerId="ADAL" clId="{4C511B20-A909-4942-BEB3-9A23F1488A51}" dt="2024-03-15T07:32:59.214" v="821" actId="478"/>
        <pc:sldMkLst>
          <pc:docMk/>
          <pc:sldMk cId="2809789255" sldId="266"/>
        </pc:sldMkLst>
        <pc:spChg chg="mod">
          <ac:chgData name="Murray Svidronova Maria" userId="4da95c9c-8859-4d9a-b98c-0b452416dfd0" providerId="ADAL" clId="{4C511B20-A909-4942-BEB3-9A23F1488A51}" dt="2024-03-15T07:28:11.225" v="713" actId="26606"/>
          <ac:spMkLst>
            <pc:docMk/>
            <pc:sldMk cId="2809789255" sldId="266"/>
            <ac:spMk id="2" creationId="{160CE224-549F-642B-75D1-B7BC1280BB8D}"/>
          </ac:spMkLst>
        </pc:spChg>
        <pc:spChg chg="mod">
          <ac:chgData name="Murray Svidronova Maria" userId="4da95c9c-8859-4d9a-b98c-0b452416dfd0" providerId="ADAL" clId="{4C511B20-A909-4942-BEB3-9A23F1488A51}" dt="2024-03-15T07:28:20.286" v="717" actId="5793"/>
          <ac:spMkLst>
            <pc:docMk/>
            <pc:sldMk cId="2809789255" sldId="266"/>
            <ac:spMk id="3" creationId="{8A67FBBC-5186-5504-2175-0D7B71739633}"/>
          </ac:spMkLst>
        </pc:spChg>
        <pc:spChg chg="del mod ord">
          <ac:chgData name="Murray Svidronova Maria" userId="4da95c9c-8859-4d9a-b98c-0b452416dfd0" providerId="ADAL" clId="{4C511B20-A909-4942-BEB3-9A23F1488A51}" dt="2024-03-15T07:32:59.214" v="821" actId="478"/>
          <ac:spMkLst>
            <pc:docMk/>
            <pc:sldMk cId="2809789255" sldId="266"/>
            <ac:spMk id="4" creationId="{8C46ED02-4888-5EB7-9EC4-8F08C3E4A58A}"/>
          </ac:spMkLst>
        </pc:spChg>
        <pc:picChg chg="add mod">
          <ac:chgData name="Murray Svidronova Maria" userId="4da95c9c-8859-4d9a-b98c-0b452416dfd0" providerId="ADAL" clId="{4C511B20-A909-4942-BEB3-9A23F1488A51}" dt="2024-03-15T07:28:16.901" v="715" actId="14100"/>
          <ac:picMkLst>
            <pc:docMk/>
            <pc:sldMk cId="2809789255" sldId="266"/>
            <ac:picMk id="5" creationId="{5E3DCAC2-6193-DDA1-661F-095E5F172732}"/>
          </ac:picMkLst>
        </pc:picChg>
      </pc:sldChg>
      <pc:sldChg chg="addSp delSp modSp new mod modClrScheme chgLayout">
        <pc:chgData name="Murray Svidronova Maria" userId="4da95c9c-8859-4d9a-b98c-0b452416dfd0" providerId="ADAL" clId="{4C511B20-A909-4942-BEB3-9A23F1488A51}" dt="2024-03-15T07:32:54.778" v="820" actId="478"/>
        <pc:sldMkLst>
          <pc:docMk/>
          <pc:sldMk cId="3763776520" sldId="267"/>
        </pc:sldMkLst>
        <pc:spChg chg="del">
          <ac:chgData name="Murray Svidronova Maria" userId="4da95c9c-8859-4d9a-b98c-0b452416dfd0" providerId="ADAL" clId="{4C511B20-A909-4942-BEB3-9A23F1488A51}" dt="2024-03-15T07:28:58.915" v="719" actId="26606"/>
          <ac:spMkLst>
            <pc:docMk/>
            <pc:sldMk cId="3763776520" sldId="267"/>
            <ac:spMk id="2" creationId="{C57F6263-7D8B-AEDC-2841-26CABDA0DDF4}"/>
          </ac:spMkLst>
        </pc:spChg>
        <pc:spChg chg="del">
          <ac:chgData name="Murray Svidronova Maria" userId="4da95c9c-8859-4d9a-b98c-0b452416dfd0" providerId="ADAL" clId="{4C511B20-A909-4942-BEB3-9A23F1488A51}" dt="2024-03-15T07:28:58.915" v="719" actId="26606"/>
          <ac:spMkLst>
            <pc:docMk/>
            <pc:sldMk cId="3763776520" sldId="267"/>
            <ac:spMk id="3" creationId="{B925EB21-4444-03F4-D864-A9CD0B8D61CE}"/>
          </ac:spMkLst>
        </pc:spChg>
        <pc:spChg chg="del">
          <ac:chgData name="Murray Svidronova Maria" userId="4da95c9c-8859-4d9a-b98c-0b452416dfd0" providerId="ADAL" clId="{4C511B20-A909-4942-BEB3-9A23F1488A51}" dt="2024-03-15T07:28:58.915" v="719" actId="26606"/>
          <ac:spMkLst>
            <pc:docMk/>
            <pc:sldMk cId="3763776520" sldId="267"/>
            <ac:spMk id="4" creationId="{B53C1303-8D0E-501A-FE51-E03C6F5B1827}"/>
          </ac:spMkLst>
        </pc:spChg>
        <pc:spChg chg="del mod">
          <ac:chgData name="Murray Svidronova Maria" userId="4da95c9c-8859-4d9a-b98c-0b452416dfd0" providerId="ADAL" clId="{4C511B20-A909-4942-BEB3-9A23F1488A51}" dt="2024-03-15T07:32:54.778" v="820" actId="478"/>
          <ac:spMkLst>
            <pc:docMk/>
            <pc:sldMk cId="3763776520" sldId="267"/>
            <ac:spMk id="5" creationId="{43332319-7EA6-AA1D-AA1C-E1D713A57876}"/>
          </ac:spMkLst>
        </pc:spChg>
        <pc:spChg chg="add mod">
          <ac:chgData name="Murray Svidronova Maria" userId="4da95c9c-8859-4d9a-b98c-0b452416dfd0" providerId="ADAL" clId="{4C511B20-A909-4942-BEB3-9A23F1488A51}" dt="2024-03-15T07:29:19.021" v="746" actId="20577"/>
          <ac:spMkLst>
            <pc:docMk/>
            <pc:sldMk cId="3763776520" sldId="267"/>
            <ac:spMk id="10" creationId="{D5BA5823-41CF-9778-70D9-4C26474A1EDF}"/>
          </ac:spMkLst>
        </pc:spChg>
        <pc:spChg chg="add mod">
          <ac:chgData name="Murray Svidronova Maria" userId="4da95c9c-8859-4d9a-b98c-0b452416dfd0" providerId="ADAL" clId="{4C511B20-A909-4942-BEB3-9A23F1488A51}" dt="2024-03-15T07:31:04.857" v="788" actId="20577"/>
          <ac:spMkLst>
            <pc:docMk/>
            <pc:sldMk cId="3763776520" sldId="267"/>
            <ac:spMk id="12" creationId="{66FDC098-6A71-92C4-47D7-9D857EDB3B9E}"/>
          </ac:spMkLst>
        </pc:spChg>
      </pc:sldChg>
      <pc:sldChg chg="addSp delSp modSp new mod modClrScheme chgLayout">
        <pc:chgData name="Murray Svidronova Maria" userId="4da95c9c-8859-4d9a-b98c-0b452416dfd0" providerId="ADAL" clId="{4C511B20-A909-4942-BEB3-9A23F1488A51}" dt="2024-03-15T07:34:10.730" v="829" actId="12"/>
        <pc:sldMkLst>
          <pc:docMk/>
          <pc:sldMk cId="4139147831" sldId="268"/>
        </pc:sldMkLst>
        <pc:spChg chg="mod">
          <ac:chgData name="Murray Svidronova Maria" userId="4da95c9c-8859-4d9a-b98c-0b452416dfd0" providerId="ADAL" clId="{4C511B20-A909-4942-BEB3-9A23F1488A51}" dt="2024-03-15T07:32:07.775" v="795" actId="26606"/>
          <ac:spMkLst>
            <pc:docMk/>
            <pc:sldMk cId="4139147831" sldId="268"/>
            <ac:spMk id="2" creationId="{3D9CC088-E108-E329-7E49-E7840DAA55E6}"/>
          </ac:spMkLst>
        </pc:spChg>
        <pc:spChg chg="del">
          <ac:chgData name="Murray Svidronova Maria" userId="4da95c9c-8859-4d9a-b98c-0b452416dfd0" providerId="ADAL" clId="{4C511B20-A909-4942-BEB3-9A23F1488A51}" dt="2024-03-15T07:31:55.435" v="793"/>
          <ac:spMkLst>
            <pc:docMk/>
            <pc:sldMk cId="4139147831" sldId="268"/>
            <ac:spMk id="3" creationId="{57D4594D-CD0C-63EF-6BD0-E81F513F6E26}"/>
          </ac:spMkLst>
        </pc:spChg>
        <pc:spChg chg="del mod ord">
          <ac:chgData name="Murray Svidronova Maria" userId="4da95c9c-8859-4d9a-b98c-0b452416dfd0" providerId="ADAL" clId="{4C511B20-A909-4942-BEB3-9A23F1488A51}" dt="2024-03-15T07:32:50.151" v="819" actId="478"/>
          <ac:spMkLst>
            <pc:docMk/>
            <pc:sldMk cId="4139147831" sldId="268"/>
            <ac:spMk id="4" creationId="{D1509CCB-6ADC-4BCC-E12E-347635A091CA}"/>
          </ac:spMkLst>
        </pc:spChg>
        <pc:spChg chg="add mod">
          <ac:chgData name="Murray Svidronova Maria" userId="4da95c9c-8859-4d9a-b98c-0b452416dfd0" providerId="ADAL" clId="{4C511B20-A909-4942-BEB3-9A23F1488A51}" dt="2024-03-15T07:34:10.730" v="829" actId="12"/>
          <ac:spMkLst>
            <pc:docMk/>
            <pc:sldMk cId="4139147831" sldId="268"/>
            <ac:spMk id="10" creationId="{BD99A515-DC4C-801E-A71F-15F9803F45D9}"/>
          </ac:spMkLst>
        </pc:spChg>
        <pc:picChg chg="add mod">
          <ac:chgData name="Murray Svidronova Maria" userId="4da95c9c-8859-4d9a-b98c-0b452416dfd0" providerId="ADAL" clId="{4C511B20-A909-4942-BEB3-9A23F1488A51}" dt="2024-03-15T07:32:48.108" v="818" actId="14100"/>
          <ac:picMkLst>
            <pc:docMk/>
            <pc:sldMk cId="4139147831" sldId="268"/>
            <ac:picMk id="5" creationId="{A3B6AA13-EBB3-A6C9-719F-055A1AE04F9E}"/>
          </ac:picMkLst>
        </pc:picChg>
      </pc:sldChg>
      <pc:sldChg chg="addSp delSp modSp new mod modClrScheme chgLayout modNotesTx">
        <pc:chgData name="Murray Svidronova Maria" userId="4da95c9c-8859-4d9a-b98c-0b452416dfd0" providerId="ADAL" clId="{4C511B20-A909-4942-BEB3-9A23F1488A51}" dt="2024-03-15T07:38:05.022" v="857" actId="478"/>
        <pc:sldMkLst>
          <pc:docMk/>
          <pc:sldMk cId="2940717200" sldId="269"/>
        </pc:sldMkLst>
        <pc:spChg chg="del">
          <ac:chgData name="Murray Svidronova Maria" userId="4da95c9c-8859-4d9a-b98c-0b452416dfd0" providerId="ADAL" clId="{4C511B20-A909-4942-BEB3-9A23F1488A51}" dt="2024-03-15T07:35:16.710" v="831" actId="26606"/>
          <ac:spMkLst>
            <pc:docMk/>
            <pc:sldMk cId="2940717200" sldId="269"/>
            <ac:spMk id="2" creationId="{7342B5FC-7752-9174-276C-E3D305DB6CC7}"/>
          </ac:spMkLst>
        </pc:spChg>
        <pc:spChg chg="del">
          <ac:chgData name="Murray Svidronova Maria" userId="4da95c9c-8859-4d9a-b98c-0b452416dfd0" providerId="ADAL" clId="{4C511B20-A909-4942-BEB3-9A23F1488A51}" dt="2024-03-15T07:35:16.710" v="831" actId="26606"/>
          <ac:spMkLst>
            <pc:docMk/>
            <pc:sldMk cId="2940717200" sldId="269"/>
            <ac:spMk id="3" creationId="{918C4221-C6DD-9751-BFAA-C662F3D725FD}"/>
          </ac:spMkLst>
        </pc:spChg>
        <pc:spChg chg="del">
          <ac:chgData name="Murray Svidronova Maria" userId="4da95c9c-8859-4d9a-b98c-0b452416dfd0" providerId="ADAL" clId="{4C511B20-A909-4942-BEB3-9A23F1488A51}" dt="2024-03-15T07:35:16.710" v="831" actId="26606"/>
          <ac:spMkLst>
            <pc:docMk/>
            <pc:sldMk cId="2940717200" sldId="269"/>
            <ac:spMk id="4" creationId="{365391FD-AC1D-0DBA-51B9-C8A9E9886637}"/>
          </ac:spMkLst>
        </pc:spChg>
        <pc:spChg chg="del mod">
          <ac:chgData name="Murray Svidronova Maria" userId="4da95c9c-8859-4d9a-b98c-0b452416dfd0" providerId="ADAL" clId="{4C511B20-A909-4942-BEB3-9A23F1488A51}" dt="2024-03-15T07:38:05.022" v="857" actId="478"/>
          <ac:spMkLst>
            <pc:docMk/>
            <pc:sldMk cId="2940717200" sldId="269"/>
            <ac:spMk id="5" creationId="{60393E9D-BDFB-67B5-4841-048604DB65BC}"/>
          </ac:spMkLst>
        </pc:spChg>
        <pc:spChg chg="add mod">
          <ac:chgData name="Murray Svidronova Maria" userId="4da95c9c-8859-4d9a-b98c-0b452416dfd0" providerId="ADAL" clId="{4C511B20-A909-4942-BEB3-9A23F1488A51}" dt="2024-03-15T07:36:24.133" v="834" actId="20577"/>
          <ac:spMkLst>
            <pc:docMk/>
            <pc:sldMk cId="2940717200" sldId="269"/>
            <ac:spMk id="10" creationId="{1CC1DA31-7EEB-ABD9-517A-EB360B3C1805}"/>
          </ac:spMkLst>
        </pc:spChg>
        <pc:spChg chg="add mod">
          <ac:chgData name="Murray Svidronova Maria" userId="4da95c9c-8859-4d9a-b98c-0b452416dfd0" providerId="ADAL" clId="{4C511B20-A909-4942-BEB3-9A23F1488A51}" dt="2024-03-15T07:38:01.001" v="856" actId="113"/>
          <ac:spMkLst>
            <pc:docMk/>
            <pc:sldMk cId="2940717200" sldId="269"/>
            <ac:spMk id="12" creationId="{6DDC9601-AED0-E948-DCEB-9F89A212E7F1}"/>
          </ac:spMkLst>
        </pc:spChg>
      </pc:sldChg>
      <pc:sldChg chg="addSp delSp modSp new mod modClrScheme chgLayout">
        <pc:chgData name="Murray Svidronova Maria" userId="4da95c9c-8859-4d9a-b98c-0b452416dfd0" providerId="ADAL" clId="{4C511B20-A909-4942-BEB3-9A23F1488A51}" dt="2024-03-15T07:42:27.443" v="904" actId="27636"/>
        <pc:sldMkLst>
          <pc:docMk/>
          <pc:sldMk cId="4142102378" sldId="270"/>
        </pc:sldMkLst>
        <pc:spChg chg="mod">
          <ac:chgData name="Murray Svidronova Maria" userId="4da95c9c-8859-4d9a-b98c-0b452416dfd0" providerId="ADAL" clId="{4C511B20-A909-4942-BEB3-9A23F1488A51}" dt="2024-03-15T07:39:03.041" v="863" actId="26606"/>
          <ac:spMkLst>
            <pc:docMk/>
            <pc:sldMk cId="4142102378" sldId="270"/>
            <ac:spMk id="2" creationId="{FA3F8D1B-5AD3-9252-1211-6273B6650DBD}"/>
          </ac:spMkLst>
        </pc:spChg>
        <pc:spChg chg="del">
          <ac:chgData name="Murray Svidronova Maria" userId="4da95c9c-8859-4d9a-b98c-0b452416dfd0" providerId="ADAL" clId="{4C511B20-A909-4942-BEB3-9A23F1488A51}" dt="2024-03-15T07:38:44.138" v="862"/>
          <ac:spMkLst>
            <pc:docMk/>
            <pc:sldMk cId="4142102378" sldId="270"/>
            <ac:spMk id="3" creationId="{1DAE523C-CACA-6115-DD03-4767AB01B900}"/>
          </ac:spMkLst>
        </pc:spChg>
        <pc:spChg chg="del mod ord">
          <ac:chgData name="Murray Svidronova Maria" userId="4da95c9c-8859-4d9a-b98c-0b452416dfd0" providerId="ADAL" clId="{4C511B20-A909-4942-BEB3-9A23F1488A51}" dt="2024-03-15T07:39:22.821" v="868" actId="478"/>
          <ac:spMkLst>
            <pc:docMk/>
            <pc:sldMk cId="4142102378" sldId="270"/>
            <ac:spMk id="4" creationId="{8AC2848F-B90E-6779-BC48-2E2BA31F1D21}"/>
          </ac:spMkLst>
        </pc:spChg>
        <pc:spChg chg="add mod">
          <ac:chgData name="Murray Svidronova Maria" userId="4da95c9c-8859-4d9a-b98c-0b452416dfd0" providerId="ADAL" clId="{4C511B20-A909-4942-BEB3-9A23F1488A51}" dt="2024-03-15T07:40:46.777" v="887" actId="1076"/>
          <ac:spMkLst>
            <pc:docMk/>
            <pc:sldMk cId="4142102378" sldId="270"/>
            <ac:spMk id="7" creationId="{5CB6118A-F595-6473-856D-3CA2EDCB31A4}"/>
          </ac:spMkLst>
        </pc:spChg>
        <pc:spChg chg="add mod">
          <ac:chgData name="Murray Svidronova Maria" userId="4da95c9c-8859-4d9a-b98c-0b452416dfd0" providerId="ADAL" clId="{4C511B20-A909-4942-BEB3-9A23F1488A51}" dt="2024-03-15T07:42:27.443" v="904" actId="27636"/>
          <ac:spMkLst>
            <pc:docMk/>
            <pc:sldMk cId="4142102378" sldId="270"/>
            <ac:spMk id="10" creationId="{5F14A990-62BD-66FF-4053-BEF07150C6F7}"/>
          </ac:spMkLst>
        </pc:spChg>
        <pc:picChg chg="add mod">
          <ac:chgData name="Murray Svidronova Maria" userId="4da95c9c-8859-4d9a-b98c-0b452416dfd0" providerId="ADAL" clId="{4C511B20-A909-4942-BEB3-9A23F1488A51}" dt="2024-03-15T07:39:31.995" v="871" actId="14100"/>
          <ac:picMkLst>
            <pc:docMk/>
            <pc:sldMk cId="4142102378" sldId="270"/>
            <ac:picMk id="5" creationId="{75F8D27F-A7FA-32B0-B768-7C914C4B04A7}"/>
          </ac:picMkLst>
        </pc:picChg>
      </pc:sldChg>
      <pc:sldChg chg="addSp delSp modSp new mod modClrScheme chgLayout">
        <pc:chgData name="Murray Svidronova Maria" userId="4da95c9c-8859-4d9a-b98c-0b452416dfd0" providerId="ADAL" clId="{4C511B20-A909-4942-BEB3-9A23F1488A51}" dt="2024-03-15T07:49:38.573" v="1039" actId="20577"/>
        <pc:sldMkLst>
          <pc:docMk/>
          <pc:sldMk cId="4014147899" sldId="271"/>
        </pc:sldMkLst>
        <pc:spChg chg="del">
          <ac:chgData name="Murray Svidronova Maria" userId="4da95c9c-8859-4d9a-b98c-0b452416dfd0" providerId="ADAL" clId="{4C511B20-A909-4942-BEB3-9A23F1488A51}" dt="2024-03-15T07:43:38.244" v="915" actId="26606"/>
          <ac:spMkLst>
            <pc:docMk/>
            <pc:sldMk cId="4014147899" sldId="271"/>
            <ac:spMk id="2" creationId="{056ADDB6-D53D-F4F3-A45C-685C557DDFCB}"/>
          </ac:spMkLst>
        </pc:spChg>
        <pc:spChg chg="del">
          <ac:chgData name="Murray Svidronova Maria" userId="4da95c9c-8859-4d9a-b98c-0b452416dfd0" providerId="ADAL" clId="{4C511B20-A909-4942-BEB3-9A23F1488A51}" dt="2024-03-15T07:43:38.244" v="915" actId="26606"/>
          <ac:spMkLst>
            <pc:docMk/>
            <pc:sldMk cId="4014147899" sldId="271"/>
            <ac:spMk id="3" creationId="{D6B6B467-F4D4-6843-BFCA-BE858D124933}"/>
          </ac:spMkLst>
        </pc:spChg>
        <pc:spChg chg="del">
          <ac:chgData name="Murray Svidronova Maria" userId="4da95c9c-8859-4d9a-b98c-0b452416dfd0" providerId="ADAL" clId="{4C511B20-A909-4942-BEB3-9A23F1488A51}" dt="2024-03-15T07:43:38.244" v="915" actId="26606"/>
          <ac:spMkLst>
            <pc:docMk/>
            <pc:sldMk cId="4014147899" sldId="271"/>
            <ac:spMk id="4" creationId="{3A1541EE-51CE-9E7F-D00A-7D97419CF39B}"/>
          </ac:spMkLst>
        </pc:spChg>
        <pc:spChg chg="del mod">
          <ac:chgData name="Murray Svidronova Maria" userId="4da95c9c-8859-4d9a-b98c-0b452416dfd0" providerId="ADAL" clId="{4C511B20-A909-4942-BEB3-9A23F1488A51}" dt="2024-03-15T07:48:56.949" v="1036" actId="478"/>
          <ac:spMkLst>
            <pc:docMk/>
            <pc:sldMk cId="4014147899" sldId="271"/>
            <ac:spMk id="5" creationId="{A38495FF-2945-3015-A9D3-E7B0152814EA}"/>
          </ac:spMkLst>
        </pc:spChg>
        <pc:spChg chg="add mod">
          <ac:chgData name="Murray Svidronova Maria" userId="4da95c9c-8859-4d9a-b98c-0b452416dfd0" providerId="ADAL" clId="{4C511B20-A909-4942-BEB3-9A23F1488A51}" dt="2024-03-15T07:48:06.204" v="1027" actId="20577"/>
          <ac:spMkLst>
            <pc:docMk/>
            <pc:sldMk cId="4014147899" sldId="271"/>
            <ac:spMk id="10" creationId="{AB3E8DC8-89F0-0BE4-6DBE-BE842E1D6441}"/>
          </ac:spMkLst>
        </pc:spChg>
        <pc:spChg chg="add mod">
          <ac:chgData name="Murray Svidronova Maria" userId="4da95c9c-8859-4d9a-b98c-0b452416dfd0" providerId="ADAL" clId="{4C511B20-A909-4942-BEB3-9A23F1488A51}" dt="2024-03-15T07:49:38.573" v="1039" actId="20577"/>
          <ac:spMkLst>
            <pc:docMk/>
            <pc:sldMk cId="4014147899" sldId="271"/>
            <ac:spMk id="12" creationId="{DF1905EC-88F0-58AA-5546-D1931465C252}"/>
          </ac:spMkLst>
        </pc:spChg>
      </pc:sldChg>
    </pc:docChg>
  </pc:docChgLst>
</pc:chgInfo>
</file>

<file path=ppt/diagrams/_rels/data1.xml.rels><?xml version="1.0" encoding="UTF-8" standalone="yes"?>
<Relationships xmlns="http://schemas.openxmlformats.org/package/2006/relationships"><Relationship Id="rId2" Type="http://schemas.openxmlformats.org/officeDocument/2006/relationships/hyperlink" Target="https://www.emerald.com/insight/content/doi/10.1108/JPBAFM-04-2022-0082/full/html" TargetMode="External"/><Relationship Id="rId1" Type="http://schemas.openxmlformats.org/officeDocument/2006/relationships/hyperlink" Target="https://www.hospodarenieobci.sk/"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www.hospodarenieobci.sk/"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F627ED-A304-4697-8C44-18E45D3D2B1A}" type="doc">
      <dgm:prSet loTypeId="urn:microsoft.com/office/officeart/2016/7/layout/HexagonTimeline" loCatId="process" qsTypeId="urn:microsoft.com/office/officeart/2005/8/quickstyle/simple1" qsCatId="simple" csTypeId="urn:microsoft.com/office/officeart/2005/8/colors/accent1_2" csCatId="accent1" phldr="1"/>
      <dgm:spPr/>
      <dgm:t>
        <a:bodyPr rtlCol="0"/>
        <a:lstStyle/>
        <a:p>
          <a:pPr rtl="0"/>
          <a:endParaRPr lang="en-US"/>
        </a:p>
      </dgm:t>
    </dgm:pt>
    <dgm:pt modelId="{5FC34D3A-C8D4-483C-8695-507470E74D50}">
      <dgm:prSet/>
      <dgm:spPr/>
      <dgm:t>
        <a:bodyPr rtlCol="0"/>
        <a:lstStyle/>
        <a:p>
          <a:pPr rtl="0"/>
          <a:r>
            <a:rPr lang="sk" dirty="0"/>
            <a:t>Financial health</a:t>
          </a:r>
        </a:p>
      </dgm:t>
    </dgm:pt>
    <dgm:pt modelId="{9978A89C-C2F1-4241-807C-13619E6D6376}" type="parTrans" cxnId="{277179CE-E2F5-4733-8D23-9E37CACB7B9E}">
      <dgm:prSet/>
      <dgm:spPr/>
      <dgm:t>
        <a:bodyPr rtlCol="0"/>
        <a:lstStyle/>
        <a:p>
          <a:pPr rtl="0"/>
          <a:endParaRPr lang="en-US"/>
        </a:p>
      </dgm:t>
    </dgm:pt>
    <dgm:pt modelId="{1DECF9F5-40C0-4379-BCCE-7BCAAD54807B}" type="sibTrans" cxnId="{277179CE-E2F5-4733-8D23-9E37CACB7B9E}">
      <dgm:prSet/>
      <dgm:spPr/>
      <dgm:t>
        <a:bodyPr rtlCol="0"/>
        <a:lstStyle/>
        <a:p>
          <a:pPr rtl="0"/>
          <a:endParaRPr lang="en-US"/>
        </a:p>
      </dgm:t>
    </dgm:pt>
    <dgm:pt modelId="{C057D6ED-8F49-42DC-B8A7-C07F68F0F734}">
      <dgm:prSet/>
      <dgm:spPr/>
      <dgm:t>
        <a:bodyPr rtlCol="0"/>
        <a:lstStyle/>
        <a:p>
          <a:pPr rtl="0"/>
          <a:r>
            <a:rPr lang="sk" dirty="0">
              <a:hlinkClick xmlns:r="http://schemas.openxmlformats.org/officeDocument/2006/relationships" r:id="rId1"/>
            </a:rPr>
            <a:t>www.hospodarenieobci.sk</a:t>
          </a:r>
          <a:endParaRPr lang="sk" dirty="0"/>
        </a:p>
      </dgm:t>
    </dgm:pt>
    <dgm:pt modelId="{131D11D9-3030-4E3B-8F84-0108E6497B2A}" type="parTrans" cxnId="{FB0FA082-3950-4822-951F-05A1A9548F18}">
      <dgm:prSet/>
      <dgm:spPr/>
      <dgm:t>
        <a:bodyPr rtlCol="0"/>
        <a:lstStyle/>
        <a:p>
          <a:pPr rtl="0"/>
          <a:endParaRPr lang="en-US"/>
        </a:p>
      </dgm:t>
    </dgm:pt>
    <dgm:pt modelId="{6E885013-4246-43E1-A818-2251A99C8FD2}" type="sibTrans" cxnId="{FB0FA082-3950-4822-951F-05A1A9548F18}">
      <dgm:prSet/>
      <dgm:spPr/>
      <dgm:t>
        <a:bodyPr rtlCol="0"/>
        <a:lstStyle/>
        <a:p>
          <a:pPr rtl="0"/>
          <a:endParaRPr lang="en-US"/>
        </a:p>
      </dgm:t>
    </dgm:pt>
    <dgm:pt modelId="{9845D52A-E054-4EB0-A5A3-32AE7DC6D645}">
      <dgm:prSet/>
      <dgm:spPr/>
      <dgm:t>
        <a:bodyPr rtlCol="0"/>
        <a:lstStyle/>
        <a:p>
          <a:pPr rtl="0"/>
          <a:r>
            <a:rPr lang="sk" dirty="0"/>
            <a:t>Participatory budgeting</a:t>
          </a:r>
        </a:p>
      </dgm:t>
    </dgm:pt>
    <dgm:pt modelId="{952EE001-86C3-4022-96EE-ABDB540B8A78}" type="parTrans" cxnId="{B04C6215-C46D-4282-963F-02A26E25C8AB}">
      <dgm:prSet/>
      <dgm:spPr/>
      <dgm:t>
        <a:bodyPr rtlCol="0"/>
        <a:lstStyle/>
        <a:p>
          <a:pPr rtl="0"/>
          <a:endParaRPr lang="en-US"/>
        </a:p>
      </dgm:t>
    </dgm:pt>
    <dgm:pt modelId="{796364FD-7651-493A-AEE5-8DD45DF8EEAC}" type="sibTrans" cxnId="{B04C6215-C46D-4282-963F-02A26E25C8AB}">
      <dgm:prSet/>
      <dgm:spPr/>
      <dgm:t>
        <a:bodyPr rtlCol="0"/>
        <a:lstStyle/>
        <a:p>
          <a:pPr rtl="0"/>
          <a:endParaRPr lang="en-US"/>
        </a:p>
      </dgm:t>
    </dgm:pt>
    <dgm:pt modelId="{566C4A8F-CE66-4FF5-AF11-6C385F74A275}">
      <dgm:prSet/>
      <dgm:spPr/>
      <dgm:t>
        <a:bodyPr rtlCol="0"/>
        <a:lstStyle/>
        <a:p>
          <a:pPr rtl="0"/>
          <a:r>
            <a:rPr lang="sk-SK" dirty="0" err="1"/>
            <a:t>Determinants</a:t>
          </a:r>
          <a:r>
            <a:rPr lang="sk-SK" dirty="0"/>
            <a:t> of </a:t>
          </a:r>
          <a:r>
            <a:rPr lang="sk-SK" dirty="0" err="1"/>
            <a:t>sustainability</a:t>
          </a:r>
          <a:endParaRPr lang="sk" dirty="0"/>
        </a:p>
      </dgm:t>
      <dgm:extLst>
        <a:ext uri="{E40237B7-FDA0-4F09-8148-C483321AD2D9}">
          <dgm14:cNvPr xmlns:dgm14="http://schemas.microsoft.com/office/drawing/2010/diagram" id="0" name="">
            <a:hlinkClick xmlns:r="http://schemas.openxmlformats.org/officeDocument/2006/relationships" r:id="rId2"/>
          </dgm14:cNvPr>
        </a:ext>
      </dgm:extLst>
    </dgm:pt>
    <dgm:pt modelId="{375C5A5E-5F04-4FE8-98F8-795867C18A18}" type="parTrans" cxnId="{66E8CE3C-459F-4648-B4D7-5039298A0E92}">
      <dgm:prSet/>
      <dgm:spPr/>
      <dgm:t>
        <a:bodyPr rtlCol="0"/>
        <a:lstStyle/>
        <a:p>
          <a:pPr rtl="0"/>
          <a:endParaRPr lang="en-US"/>
        </a:p>
      </dgm:t>
    </dgm:pt>
    <dgm:pt modelId="{E74B8A5E-78D9-4E5B-86E1-203DE271581F}" type="sibTrans" cxnId="{66E8CE3C-459F-4648-B4D7-5039298A0E92}">
      <dgm:prSet/>
      <dgm:spPr/>
      <dgm:t>
        <a:bodyPr rtlCol="0"/>
        <a:lstStyle/>
        <a:p>
          <a:pPr rtl="0"/>
          <a:endParaRPr lang="en-US"/>
        </a:p>
      </dgm:t>
    </dgm:pt>
    <dgm:pt modelId="{9AC77E87-FC4D-4F04-889B-73358514DC0D}">
      <dgm:prSet/>
      <dgm:spPr/>
      <dgm:t>
        <a:bodyPr rtlCol="0"/>
        <a:lstStyle/>
        <a:p>
          <a:pPr rtl="0"/>
          <a:r>
            <a:rPr lang="sk" dirty="0"/>
            <a:t>Current research</a:t>
          </a:r>
        </a:p>
      </dgm:t>
    </dgm:pt>
    <dgm:pt modelId="{B29F90F6-921F-42B9-A496-5D121F61821E}" type="parTrans" cxnId="{04774158-8FAB-47B4-A2EE-D3D3A7E958BE}">
      <dgm:prSet/>
      <dgm:spPr/>
      <dgm:t>
        <a:bodyPr rtlCol="0"/>
        <a:lstStyle/>
        <a:p>
          <a:pPr rtl="0"/>
          <a:endParaRPr lang="en-US"/>
        </a:p>
      </dgm:t>
    </dgm:pt>
    <dgm:pt modelId="{3A77AB9A-DF29-465E-A0A5-D4FA3D0C537F}" type="sibTrans" cxnId="{04774158-8FAB-47B4-A2EE-D3D3A7E958BE}">
      <dgm:prSet/>
      <dgm:spPr/>
      <dgm:t>
        <a:bodyPr rtlCol="0"/>
        <a:lstStyle/>
        <a:p>
          <a:pPr rtl="0"/>
          <a:endParaRPr lang="en-US"/>
        </a:p>
      </dgm:t>
    </dgm:pt>
    <dgm:pt modelId="{C2F0E5C9-2943-4A9B-872F-ECF6B159E9F4}">
      <dgm:prSet/>
      <dgm:spPr/>
      <dgm:t>
        <a:bodyPr rtlCol="0"/>
        <a:lstStyle/>
        <a:p>
          <a:pPr rtl="0"/>
          <a:r>
            <a:rPr lang="en-US" dirty="0"/>
            <a:t>VEGA no. 1/0449/23 “Municipality development in Slovakia based on consumption opportunities in a post-crises environment”</a:t>
          </a:r>
          <a:endParaRPr lang="sk" dirty="0"/>
        </a:p>
      </dgm:t>
    </dgm:pt>
    <dgm:pt modelId="{8FBB852D-32B7-4273-9DE3-951F1CFE69EC}" type="parTrans" cxnId="{F7608388-5A1F-4FE9-96E5-520EA7B1F725}">
      <dgm:prSet/>
      <dgm:spPr/>
      <dgm:t>
        <a:bodyPr rtlCol="0"/>
        <a:lstStyle/>
        <a:p>
          <a:pPr rtl="0"/>
          <a:endParaRPr lang="en-US"/>
        </a:p>
      </dgm:t>
    </dgm:pt>
    <dgm:pt modelId="{1A62CB6F-38D7-44F2-AFAB-0C4382E3DA24}" type="sibTrans" cxnId="{F7608388-5A1F-4FE9-96E5-520EA7B1F725}">
      <dgm:prSet/>
      <dgm:spPr/>
      <dgm:t>
        <a:bodyPr rtlCol="0"/>
        <a:lstStyle/>
        <a:p>
          <a:pPr rtl="0"/>
          <a:endParaRPr lang="en-US"/>
        </a:p>
      </dgm:t>
    </dgm:pt>
    <dgm:pt modelId="{466CFE44-ED65-499E-8600-50B282454C3B}">
      <dgm:prSet/>
      <dgm:spPr/>
      <dgm:t>
        <a:bodyPr/>
        <a:lstStyle/>
        <a:p>
          <a:pPr rtl="0"/>
          <a:r>
            <a:rPr lang="sk-SK" dirty="0"/>
            <a:t>of participatory budgeting:</a:t>
          </a:r>
        </a:p>
      </dgm:t>
    </dgm:pt>
    <dgm:pt modelId="{59476732-A2AD-4F49-A6A9-DF2E9FEFC5CF}" type="parTrans" cxnId="{483C1E48-FD55-40EA-AB24-90E6500B8C1E}">
      <dgm:prSet/>
      <dgm:spPr/>
      <dgm:t>
        <a:bodyPr/>
        <a:lstStyle/>
        <a:p>
          <a:endParaRPr lang="sk-SK"/>
        </a:p>
      </dgm:t>
    </dgm:pt>
    <dgm:pt modelId="{66B884F7-4BA5-407D-83B1-3A19623716B6}" type="sibTrans" cxnId="{483C1E48-FD55-40EA-AB24-90E6500B8C1E}">
      <dgm:prSet/>
      <dgm:spPr/>
      <dgm:t>
        <a:bodyPr/>
        <a:lstStyle/>
        <a:p>
          <a:endParaRPr lang="sk-SK"/>
        </a:p>
      </dgm:t>
    </dgm:pt>
    <dgm:pt modelId="{F362E814-E957-4D33-A1C7-CC0E9A9D984F}">
      <dgm:prSet/>
      <dgm:spPr/>
      <dgm:t>
        <a:bodyPr/>
        <a:lstStyle/>
        <a:p>
          <a:pPr rtl="0"/>
          <a:r>
            <a:rPr lang="sk-SK" dirty="0"/>
            <a:t>Slovak perspective</a:t>
          </a:r>
        </a:p>
      </dgm:t>
    </dgm:pt>
    <dgm:pt modelId="{102FEDD6-ADA5-4EA7-826C-71F46CEAD09B}" type="parTrans" cxnId="{0B0D03DB-9221-4E76-9E4B-3FC44D865C09}">
      <dgm:prSet/>
      <dgm:spPr/>
      <dgm:t>
        <a:bodyPr/>
        <a:lstStyle/>
        <a:p>
          <a:endParaRPr lang="sk-SK"/>
        </a:p>
      </dgm:t>
    </dgm:pt>
    <dgm:pt modelId="{6374353F-9BB4-4964-8ACA-193E0582F73C}" type="sibTrans" cxnId="{0B0D03DB-9221-4E76-9E4B-3FC44D865C09}">
      <dgm:prSet/>
      <dgm:spPr/>
      <dgm:t>
        <a:bodyPr/>
        <a:lstStyle/>
        <a:p>
          <a:endParaRPr lang="sk-SK"/>
        </a:p>
      </dgm:t>
    </dgm:pt>
    <dgm:pt modelId="{D6614DDC-66DE-4E26-A0E6-8B5D4F611437}" type="pres">
      <dgm:prSet presAssocID="{08F627ED-A304-4697-8C44-18E45D3D2B1A}" presName="Name0" presStyleCnt="0">
        <dgm:presLayoutVars>
          <dgm:chMax/>
          <dgm:chPref/>
          <dgm:animLvl val="lvl"/>
        </dgm:presLayoutVars>
      </dgm:prSet>
      <dgm:spPr/>
    </dgm:pt>
    <dgm:pt modelId="{769CE8F7-0E21-46E4-8D2D-63A034E4D32A}" type="pres">
      <dgm:prSet presAssocID="{5FC34D3A-C8D4-483C-8695-507470E74D50}" presName="composite" presStyleCnt="0"/>
      <dgm:spPr/>
    </dgm:pt>
    <dgm:pt modelId="{FC51A82C-7C01-41E7-95A1-E0F165353360}" type="pres">
      <dgm:prSet presAssocID="{5FC34D3A-C8D4-483C-8695-507470E74D50}" presName="Parent1" presStyleLbl="alignNode1" presStyleIdx="0" presStyleCnt="3" custLinFactNeighborX="-747" custLinFactNeighborY="-4125">
        <dgm:presLayoutVars>
          <dgm:chMax val="1"/>
          <dgm:chPref val="1"/>
          <dgm:bulletEnabled val="1"/>
        </dgm:presLayoutVars>
      </dgm:prSet>
      <dgm:spPr/>
    </dgm:pt>
    <dgm:pt modelId="{03E7967D-6C10-4379-9B37-4F5A8CF4EED8}" type="pres">
      <dgm:prSet presAssocID="{5FC34D3A-C8D4-483C-8695-507470E74D50}" presName="Childtext1" presStyleLbl="revTx" presStyleIdx="0" presStyleCnt="3">
        <dgm:presLayoutVars>
          <dgm:chMax val="0"/>
          <dgm:chPref val="0"/>
          <dgm:bulletEnabled/>
        </dgm:presLayoutVars>
      </dgm:prSet>
      <dgm:spPr/>
    </dgm:pt>
    <dgm:pt modelId="{52CF010F-1351-4148-8701-92F5768EC7DC}" type="pres">
      <dgm:prSet presAssocID="{5FC34D3A-C8D4-483C-8695-507470E74D50}" presName="ConnectLine" presStyleLbl="sibTrans1D1" presStyleIdx="0" presStyleCnt="3"/>
      <dgm:spPr>
        <a:noFill/>
        <a:ln w="12700" cap="flat" cmpd="sng" algn="ctr">
          <a:solidFill>
            <a:schemeClr val="accent1">
              <a:hueOff val="0"/>
              <a:satOff val="0"/>
              <a:lumOff val="0"/>
              <a:alphaOff val="0"/>
            </a:schemeClr>
          </a:solidFill>
          <a:prstDash val="dash"/>
        </a:ln>
        <a:effectLst/>
      </dgm:spPr>
    </dgm:pt>
    <dgm:pt modelId="{62C4F6DC-B23C-4A1D-86BA-D1DEB98692E9}" type="pres">
      <dgm:prSet presAssocID="{5FC34D3A-C8D4-483C-8695-507470E74D50}" presName="ConnectLineEnd" presStyleLbl="node1" presStyleIdx="0" presStyleCnt="3"/>
      <dgm:spPr/>
    </dgm:pt>
    <dgm:pt modelId="{151E949D-E2E2-482F-BBE3-8BC267057E7B}" type="pres">
      <dgm:prSet presAssocID="{5FC34D3A-C8D4-483C-8695-507470E74D50}" presName="EmptyPane" presStyleCnt="0"/>
      <dgm:spPr/>
    </dgm:pt>
    <dgm:pt modelId="{4FB3A766-643A-4ACA-8E5D-2C95FFB87076}" type="pres">
      <dgm:prSet presAssocID="{1DECF9F5-40C0-4379-BCCE-7BCAAD54807B}" presName="spaceBetweenRectangles" presStyleLbl="fgAcc1" presStyleIdx="0" presStyleCnt="2"/>
      <dgm:spPr/>
    </dgm:pt>
    <dgm:pt modelId="{4630FBA4-1F51-4A32-B0E4-88E47053D0D9}" type="pres">
      <dgm:prSet presAssocID="{9845D52A-E054-4EB0-A5A3-32AE7DC6D645}" presName="composite" presStyleCnt="0"/>
      <dgm:spPr/>
    </dgm:pt>
    <dgm:pt modelId="{D39499CF-3BA1-4BBD-960A-4434BA9F21A7}" type="pres">
      <dgm:prSet presAssocID="{9845D52A-E054-4EB0-A5A3-32AE7DC6D645}" presName="Parent1" presStyleLbl="alignNode1" presStyleIdx="1" presStyleCnt="3">
        <dgm:presLayoutVars>
          <dgm:chMax val="1"/>
          <dgm:chPref val="1"/>
          <dgm:bulletEnabled val="1"/>
        </dgm:presLayoutVars>
      </dgm:prSet>
      <dgm:spPr/>
    </dgm:pt>
    <dgm:pt modelId="{5E76ADAA-D3EE-462D-A737-9D3772B6C76F}" type="pres">
      <dgm:prSet presAssocID="{9845D52A-E054-4EB0-A5A3-32AE7DC6D645}" presName="Childtext1" presStyleLbl="revTx" presStyleIdx="1" presStyleCnt="3">
        <dgm:presLayoutVars>
          <dgm:chMax val="0"/>
          <dgm:chPref val="0"/>
          <dgm:bulletEnabled/>
        </dgm:presLayoutVars>
      </dgm:prSet>
      <dgm:spPr/>
    </dgm:pt>
    <dgm:pt modelId="{F514349A-AC82-402F-8DA0-95785071B5F0}" type="pres">
      <dgm:prSet presAssocID="{9845D52A-E054-4EB0-A5A3-32AE7DC6D645}" presName="ConnectLine" presStyleLbl="sibTrans1D1" presStyleIdx="1" presStyleCnt="3"/>
      <dgm:spPr>
        <a:noFill/>
        <a:ln w="12700" cap="flat" cmpd="sng" algn="ctr">
          <a:solidFill>
            <a:schemeClr val="accent1">
              <a:hueOff val="0"/>
              <a:satOff val="0"/>
              <a:lumOff val="0"/>
              <a:alphaOff val="0"/>
            </a:schemeClr>
          </a:solidFill>
          <a:prstDash val="dash"/>
        </a:ln>
        <a:effectLst/>
      </dgm:spPr>
    </dgm:pt>
    <dgm:pt modelId="{BBACFDEF-20FB-406A-9641-2F4782D85F9F}" type="pres">
      <dgm:prSet presAssocID="{9845D52A-E054-4EB0-A5A3-32AE7DC6D645}" presName="ConnectLineEnd" presStyleLbl="node1" presStyleIdx="1" presStyleCnt="3"/>
      <dgm:spPr/>
    </dgm:pt>
    <dgm:pt modelId="{E12CB119-910F-4C38-9D07-4EF7748B1BD6}" type="pres">
      <dgm:prSet presAssocID="{9845D52A-E054-4EB0-A5A3-32AE7DC6D645}" presName="EmptyPane" presStyleCnt="0"/>
      <dgm:spPr/>
    </dgm:pt>
    <dgm:pt modelId="{6C1697D8-F9A2-4451-950E-C8D8168BBC75}" type="pres">
      <dgm:prSet presAssocID="{796364FD-7651-493A-AEE5-8DD45DF8EEAC}" presName="spaceBetweenRectangles" presStyleLbl="fgAcc1" presStyleIdx="1" presStyleCnt="2"/>
      <dgm:spPr/>
    </dgm:pt>
    <dgm:pt modelId="{258D101A-CA89-4BD3-9BA0-F95214FF0550}" type="pres">
      <dgm:prSet presAssocID="{9AC77E87-FC4D-4F04-889B-73358514DC0D}" presName="composite" presStyleCnt="0"/>
      <dgm:spPr/>
    </dgm:pt>
    <dgm:pt modelId="{E38B2215-81DF-4D79-BB37-17C8C9F898E7}" type="pres">
      <dgm:prSet presAssocID="{9AC77E87-FC4D-4F04-889B-73358514DC0D}" presName="Parent1" presStyleLbl="alignNode1" presStyleIdx="2" presStyleCnt="3">
        <dgm:presLayoutVars>
          <dgm:chMax val="1"/>
          <dgm:chPref val="1"/>
          <dgm:bulletEnabled val="1"/>
        </dgm:presLayoutVars>
      </dgm:prSet>
      <dgm:spPr/>
    </dgm:pt>
    <dgm:pt modelId="{2E1F219F-885D-437D-9D95-1C496EBAD119}" type="pres">
      <dgm:prSet presAssocID="{9AC77E87-FC4D-4F04-889B-73358514DC0D}" presName="Childtext1" presStyleLbl="revTx" presStyleIdx="2" presStyleCnt="3">
        <dgm:presLayoutVars>
          <dgm:chMax val="0"/>
          <dgm:chPref val="0"/>
          <dgm:bulletEnabled/>
        </dgm:presLayoutVars>
      </dgm:prSet>
      <dgm:spPr/>
    </dgm:pt>
    <dgm:pt modelId="{8801BA21-B732-43C2-BD4E-EED526CA614C}" type="pres">
      <dgm:prSet presAssocID="{9AC77E87-FC4D-4F04-889B-73358514DC0D}" presName="ConnectLine" presStyleLbl="sibTrans1D1" presStyleIdx="2" presStyleCnt="3"/>
      <dgm:spPr>
        <a:noFill/>
        <a:ln w="12700" cap="flat" cmpd="sng" algn="ctr">
          <a:solidFill>
            <a:schemeClr val="accent1">
              <a:hueOff val="0"/>
              <a:satOff val="0"/>
              <a:lumOff val="0"/>
              <a:alphaOff val="0"/>
            </a:schemeClr>
          </a:solidFill>
          <a:prstDash val="dash"/>
        </a:ln>
        <a:effectLst/>
      </dgm:spPr>
    </dgm:pt>
    <dgm:pt modelId="{ED3C7052-C7D3-4A48-8DD7-C35F83E9E14D}" type="pres">
      <dgm:prSet presAssocID="{9AC77E87-FC4D-4F04-889B-73358514DC0D}" presName="ConnectLineEnd" presStyleLbl="node1" presStyleIdx="2" presStyleCnt="3"/>
      <dgm:spPr/>
    </dgm:pt>
    <dgm:pt modelId="{E1638529-5025-4BCE-9448-174A6B1F9AFC}" type="pres">
      <dgm:prSet presAssocID="{9AC77E87-FC4D-4F04-889B-73358514DC0D}" presName="EmptyPane" presStyleCnt="0"/>
      <dgm:spPr/>
    </dgm:pt>
  </dgm:ptLst>
  <dgm:cxnLst>
    <dgm:cxn modelId="{B04C6215-C46D-4282-963F-02A26E25C8AB}" srcId="{08F627ED-A304-4697-8C44-18E45D3D2B1A}" destId="{9845D52A-E054-4EB0-A5A3-32AE7DC6D645}" srcOrd="1" destOrd="0" parTransId="{952EE001-86C3-4022-96EE-ABDB540B8A78}" sibTransId="{796364FD-7651-493A-AEE5-8DD45DF8EEAC}"/>
    <dgm:cxn modelId="{66E8CE3C-459F-4648-B4D7-5039298A0E92}" srcId="{9845D52A-E054-4EB0-A5A3-32AE7DC6D645}" destId="{566C4A8F-CE66-4FF5-AF11-6C385F74A275}" srcOrd="0" destOrd="0" parTransId="{375C5A5E-5F04-4FE8-98F8-795867C18A18}" sibTransId="{E74B8A5E-78D9-4E5B-86E1-203DE271581F}"/>
    <dgm:cxn modelId="{DC951A47-D712-4DDF-BC45-034C400F587A}" type="presOf" srcId="{08F627ED-A304-4697-8C44-18E45D3D2B1A}" destId="{D6614DDC-66DE-4E26-A0E6-8B5D4F611437}" srcOrd="0" destOrd="0" presId="urn:microsoft.com/office/officeart/2016/7/layout/HexagonTimeline"/>
    <dgm:cxn modelId="{483C1E48-FD55-40EA-AB24-90E6500B8C1E}" srcId="{9845D52A-E054-4EB0-A5A3-32AE7DC6D645}" destId="{466CFE44-ED65-499E-8600-50B282454C3B}" srcOrd="1" destOrd="0" parTransId="{59476732-A2AD-4F49-A6A9-DF2E9FEFC5CF}" sibTransId="{66B884F7-4BA5-407D-83B1-3A19623716B6}"/>
    <dgm:cxn modelId="{49EFF76F-887C-4DB3-847E-B88D6BC6A77B}" type="presOf" srcId="{C2F0E5C9-2943-4A9B-872F-ECF6B159E9F4}" destId="{2E1F219F-885D-437D-9D95-1C496EBAD119}" srcOrd="0" destOrd="0" presId="urn:microsoft.com/office/officeart/2016/7/layout/HexagonTimeline"/>
    <dgm:cxn modelId="{CB98D256-5AB4-4B9D-AD69-15CA4B5C1220}" type="presOf" srcId="{566C4A8F-CE66-4FF5-AF11-6C385F74A275}" destId="{5E76ADAA-D3EE-462D-A737-9D3772B6C76F}" srcOrd="0" destOrd="0" presId="urn:microsoft.com/office/officeart/2016/7/layout/HexagonTimeline"/>
    <dgm:cxn modelId="{04774158-8FAB-47B4-A2EE-D3D3A7E958BE}" srcId="{08F627ED-A304-4697-8C44-18E45D3D2B1A}" destId="{9AC77E87-FC4D-4F04-889B-73358514DC0D}" srcOrd="2" destOrd="0" parTransId="{B29F90F6-921F-42B9-A496-5D121F61821E}" sibTransId="{3A77AB9A-DF29-465E-A0A5-D4FA3D0C537F}"/>
    <dgm:cxn modelId="{29E5675A-D36F-4E0E-B6B3-F7B5A3728BC3}" type="presOf" srcId="{C057D6ED-8F49-42DC-B8A7-C07F68F0F734}" destId="{03E7967D-6C10-4379-9B37-4F5A8CF4EED8}" srcOrd="0" destOrd="0" presId="urn:microsoft.com/office/officeart/2016/7/layout/HexagonTimeline"/>
    <dgm:cxn modelId="{FB0FA082-3950-4822-951F-05A1A9548F18}" srcId="{5FC34D3A-C8D4-483C-8695-507470E74D50}" destId="{C057D6ED-8F49-42DC-B8A7-C07F68F0F734}" srcOrd="0" destOrd="0" parTransId="{131D11D9-3030-4E3B-8F84-0108E6497B2A}" sibTransId="{6E885013-4246-43E1-A818-2251A99C8FD2}"/>
    <dgm:cxn modelId="{F7608388-5A1F-4FE9-96E5-520EA7B1F725}" srcId="{9AC77E87-FC4D-4F04-889B-73358514DC0D}" destId="{C2F0E5C9-2943-4A9B-872F-ECF6B159E9F4}" srcOrd="0" destOrd="0" parTransId="{8FBB852D-32B7-4273-9DE3-951F1CFE69EC}" sibTransId="{1A62CB6F-38D7-44F2-AFAB-0C4382E3DA24}"/>
    <dgm:cxn modelId="{07EFBDB0-8C3C-4140-851A-D6494FDB0B7A}" type="presOf" srcId="{9845D52A-E054-4EB0-A5A3-32AE7DC6D645}" destId="{D39499CF-3BA1-4BBD-960A-4434BA9F21A7}" srcOrd="0" destOrd="0" presId="urn:microsoft.com/office/officeart/2016/7/layout/HexagonTimeline"/>
    <dgm:cxn modelId="{6E1CE7C2-A87C-4E64-9245-7487AB728B9A}" type="presOf" srcId="{9AC77E87-FC4D-4F04-889B-73358514DC0D}" destId="{E38B2215-81DF-4D79-BB37-17C8C9F898E7}" srcOrd="0" destOrd="0" presId="urn:microsoft.com/office/officeart/2016/7/layout/HexagonTimeline"/>
    <dgm:cxn modelId="{C8051EC3-5950-4141-AFBE-0AC0200A7651}" type="presOf" srcId="{F362E814-E957-4D33-A1C7-CC0E9A9D984F}" destId="{5E76ADAA-D3EE-462D-A737-9D3772B6C76F}" srcOrd="0" destOrd="2" presId="urn:microsoft.com/office/officeart/2016/7/layout/HexagonTimeline"/>
    <dgm:cxn modelId="{277179CE-E2F5-4733-8D23-9E37CACB7B9E}" srcId="{08F627ED-A304-4697-8C44-18E45D3D2B1A}" destId="{5FC34D3A-C8D4-483C-8695-507470E74D50}" srcOrd="0" destOrd="0" parTransId="{9978A89C-C2F1-4241-807C-13619E6D6376}" sibTransId="{1DECF9F5-40C0-4379-BCCE-7BCAAD54807B}"/>
    <dgm:cxn modelId="{A0697AD9-4F1C-44DF-9F0B-484ED62574F5}" type="presOf" srcId="{5FC34D3A-C8D4-483C-8695-507470E74D50}" destId="{FC51A82C-7C01-41E7-95A1-E0F165353360}" srcOrd="0" destOrd="0" presId="urn:microsoft.com/office/officeart/2016/7/layout/HexagonTimeline"/>
    <dgm:cxn modelId="{0B0D03DB-9221-4E76-9E4B-3FC44D865C09}" srcId="{9845D52A-E054-4EB0-A5A3-32AE7DC6D645}" destId="{F362E814-E957-4D33-A1C7-CC0E9A9D984F}" srcOrd="2" destOrd="0" parTransId="{102FEDD6-ADA5-4EA7-826C-71F46CEAD09B}" sibTransId="{6374353F-9BB4-4964-8ACA-193E0582F73C}"/>
    <dgm:cxn modelId="{91C52CF8-E9DE-4528-AD49-1BE7CA287AF7}" type="presOf" srcId="{466CFE44-ED65-499E-8600-50B282454C3B}" destId="{5E76ADAA-D3EE-462D-A737-9D3772B6C76F}" srcOrd="0" destOrd="1" presId="urn:microsoft.com/office/officeart/2016/7/layout/HexagonTimeline"/>
    <dgm:cxn modelId="{5B0C5A64-640A-44DE-9231-55D8B9A431B8}" type="presParOf" srcId="{D6614DDC-66DE-4E26-A0E6-8B5D4F611437}" destId="{769CE8F7-0E21-46E4-8D2D-63A034E4D32A}" srcOrd="0" destOrd="0" presId="urn:microsoft.com/office/officeart/2016/7/layout/HexagonTimeline"/>
    <dgm:cxn modelId="{C97A35EB-F4F5-44C0-B2D0-19AF31DC2223}" type="presParOf" srcId="{769CE8F7-0E21-46E4-8D2D-63A034E4D32A}" destId="{FC51A82C-7C01-41E7-95A1-E0F165353360}" srcOrd="0" destOrd="0" presId="urn:microsoft.com/office/officeart/2016/7/layout/HexagonTimeline"/>
    <dgm:cxn modelId="{1BEB00C5-1AFC-46FC-849A-D490784DB52E}" type="presParOf" srcId="{769CE8F7-0E21-46E4-8D2D-63A034E4D32A}" destId="{03E7967D-6C10-4379-9B37-4F5A8CF4EED8}" srcOrd="1" destOrd="0" presId="urn:microsoft.com/office/officeart/2016/7/layout/HexagonTimeline"/>
    <dgm:cxn modelId="{498AAC8F-D211-4064-80B2-75359BE901E4}" type="presParOf" srcId="{769CE8F7-0E21-46E4-8D2D-63A034E4D32A}" destId="{52CF010F-1351-4148-8701-92F5768EC7DC}" srcOrd="2" destOrd="0" presId="urn:microsoft.com/office/officeart/2016/7/layout/HexagonTimeline"/>
    <dgm:cxn modelId="{F3FAB4D5-BB8E-491A-A343-49D331762E47}" type="presParOf" srcId="{769CE8F7-0E21-46E4-8D2D-63A034E4D32A}" destId="{62C4F6DC-B23C-4A1D-86BA-D1DEB98692E9}" srcOrd="3" destOrd="0" presId="urn:microsoft.com/office/officeart/2016/7/layout/HexagonTimeline"/>
    <dgm:cxn modelId="{2F93DD1C-5D61-4E63-ABD3-9D5E5D20D4D2}" type="presParOf" srcId="{769CE8F7-0E21-46E4-8D2D-63A034E4D32A}" destId="{151E949D-E2E2-482F-BBE3-8BC267057E7B}" srcOrd="4" destOrd="0" presId="urn:microsoft.com/office/officeart/2016/7/layout/HexagonTimeline"/>
    <dgm:cxn modelId="{7C0E3781-57A7-45F1-A9B7-AD7B29B66966}" type="presParOf" srcId="{D6614DDC-66DE-4E26-A0E6-8B5D4F611437}" destId="{4FB3A766-643A-4ACA-8E5D-2C95FFB87076}" srcOrd="1" destOrd="0" presId="urn:microsoft.com/office/officeart/2016/7/layout/HexagonTimeline"/>
    <dgm:cxn modelId="{434FF653-D75F-4952-8E75-D3AF3DA482CB}" type="presParOf" srcId="{D6614DDC-66DE-4E26-A0E6-8B5D4F611437}" destId="{4630FBA4-1F51-4A32-B0E4-88E47053D0D9}" srcOrd="2" destOrd="0" presId="urn:microsoft.com/office/officeart/2016/7/layout/HexagonTimeline"/>
    <dgm:cxn modelId="{255D0E88-A582-4AB9-85D4-3CCE25636858}" type="presParOf" srcId="{4630FBA4-1F51-4A32-B0E4-88E47053D0D9}" destId="{D39499CF-3BA1-4BBD-960A-4434BA9F21A7}" srcOrd="0" destOrd="0" presId="urn:microsoft.com/office/officeart/2016/7/layout/HexagonTimeline"/>
    <dgm:cxn modelId="{EB99A48A-7C1E-46F6-BDF1-CF76EFA8B1BE}" type="presParOf" srcId="{4630FBA4-1F51-4A32-B0E4-88E47053D0D9}" destId="{5E76ADAA-D3EE-462D-A737-9D3772B6C76F}" srcOrd="1" destOrd="0" presId="urn:microsoft.com/office/officeart/2016/7/layout/HexagonTimeline"/>
    <dgm:cxn modelId="{A5B350CB-1F08-407B-AB74-C0A9D5254180}" type="presParOf" srcId="{4630FBA4-1F51-4A32-B0E4-88E47053D0D9}" destId="{F514349A-AC82-402F-8DA0-95785071B5F0}" srcOrd="2" destOrd="0" presId="urn:microsoft.com/office/officeart/2016/7/layout/HexagonTimeline"/>
    <dgm:cxn modelId="{3AEF0478-205F-4564-A8F2-A009D04A4716}" type="presParOf" srcId="{4630FBA4-1F51-4A32-B0E4-88E47053D0D9}" destId="{BBACFDEF-20FB-406A-9641-2F4782D85F9F}" srcOrd="3" destOrd="0" presId="urn:microsoft.com/office/officeart/2016/7/layout/HexagonTimeline"/>
    <dgm:cxn modelId="{E91CE1AF-35AF-4453-8B3B-CCA366030481}" type="presParOf" srcId="{4630FBA4-1F51-4A32-B0E4-88E47053D0D9}" destId="{E12CB119-910F-4C38-9D07-4EF7748B1BD6}" srcOrd="4" destOrd="0" presId="urn:microsoft.com/office/officeart/2016/7/layout/HexagonTimeline"/>
    <dgm:cxn modelId="{830D18A3-5BD1-43DE-A8C7-D3AD84C79C41}" type="presParOf" srcId="{D6614DDC-66DE-4E26-A0E6-8B5D4F611437}" destId="{6C1697D8-F9A2-4451-950E-C8D8168BBC75}" srcOrd="3" destOrd="0" presId="urn:microsoft.com/office/officeart/2016/7/layout/HexagonTimeline"/>
    <dgm:cxn modelId="{A2FC9288-5AD0-464F-A27B-3C029EB82A78}" type="presParOf" srcId="{D6614DDC-66DE-4E26-A0E6-8B5D4F611437}" destId="{258D101A-CA89-4BD3-9BA0-F95214FF0550}" srcOrd="4" destOrd="0" presId="urn:microsoft.com/office/officeart/2016/7/layout/HexagonTimeline"/>
    <dgm:cxn modelId="{3E0287D5-85BD-4EA8-8360-16EA3B96ED89}" type="presParOf" srcId="{258D101A-CA89-4BD3-9BA0-F95214FF0550}" destId="{E38B2215-81DF-4D79-BB37-17C8C9F898E7}" srcOrd="0" destOrd="0" presId="urn:microsoft.com/office/officeart/2016/7/layout/HexagonTimeline"/>
    <dgm:cxn modelId="{7053D88C-9828-4A50-8590-4A4874885273}" type="presParOf" srcId="{258D101A-CA89-4BD3-9BA0-F95214FF0550}" destId="{2E1F219F-885D-437D-9D95-1C496EBAD119}" srcOrd="1" destOrd="0" presId="urn:microsoft.com/office/officeart/2016/7/layout/HexagonTimeline"/>
    <dgm:cxn modelId="{CD524EB0-8DDC-47BC-8050-14B4AE3DE867}" type="presParOf" srcId="{258D101A-CA89-4BD3-9BA0-F95214FF0550}" destId="{8801BA21-B732-43C2-BD4E-EED526CA614C}" srcOrd="2" destOrd="0" presId="urn:microsoft.com/office/officeart/2016/7/layout/HexagonTimeline"/>
    <dgm:cxn modelId="{7C871D98-1568-47DF-AD10-05B6D83FE291}" type="presParOf" srcId="{258D101A-CA89-4BD3-9BA0-F95214FF0550}" destId="{ED3C7052-C7D3-4A48-8DD7-C35F83E9E14D}" srcOrd="3" destOrd="0" presId="urn:microsoft.com/office/officeart/2016/7/layout/HexagonTimeline"/>
    <dgm:cxn modelId="{2B694A21-4ED9-4979-ACB7-DABE9ECD1399}" type="presParOf" srcId="{258D101A-CA89-4BD3-9BA0-F95214FF0550}" destId="{E1638529-5025-4BCE-9448-174A6B1F9AFC}" srcOrd="4" destOrd="0" presId="urn:microsoft.com/office/officeart/2016/7/layout/Hexago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B8D869-DEB6-4B3B-A273-D3BA9134480C}" type="doc">
      <dgm:prSet loTypeId="urn:microsoft.com/office/officeart/2008/layout/LinedList" loCatId="list" qsTypeId="urn:microsoft.com/office/officeart/2005/8/quickstyle/simple1" qsCatId="simple" csTypeId="urn:microsoft.com/office/officeart/2005/8/colors/accent2_2" csCatId="accent2"/>
      <dgm:spPr/>
      <dgm:t>
        <a:bodyPr/>
        <a:lstStyle/>
        <a:p>
          <a:endParaRPr lang="en-US"/>
        </a:p>
      </dgm:t>
    </dgm:pt>
    <dgm:pt modelId="{7DE3FC85-F390-40F9-A23B-3958CC1ACA93}">
      <dgm:prSet/>
      <dgm:spPr/>
      <dgm:t>
        <a:bodyPr/>
        <a:lstStyle/>
        <a:p>
          <a:r>
            <a:rPr lang="en-US"/>
            <a:t>This research </a:t>
          </a:r>
          <a:r>
            <a:rPr lang="sk-SK"/>
            <a:t>aims to</a:t>
          </a:r>
          <a:r>
            <a:rPr lang="en-US"/>
            <a:t> determine the opportunities of lesser municipalities to larger metropolitan areas in order to draw attention to potential in areas that are out of favor.</a:t>
          </a:r>
        </a:p>
      </dgm:t>
    </dgm:pt>
    <dgm:pt modelId="{7BBA306D-1DCE-49A8-A81C-BABBD2FF7244}" type="parTrans" cxnId="{65410EE9-23BC-438C-B395-3FE97A5462F9}">
      <dgm:prSet/>
      <dgm:spPr/>
      <dgm:t>
        <a:bodyPr/>
        <a:lstStyle/>
        <a:p>
          <a:endParaRPr lang="en-US"/>
        </a:p>
      </dgm:t>
    </dgm:pt>
    <dgm:pt modelId="{E10660D8-22E9-451E-B779-28A867F87257}" type="sibTrans" cxnId="{65410EE9-23BC-438C-B395-3FE97A5462F9}">
      <dgm:prSet/>
      <dgm:spPr/>
      <dgm:t>
        <a:bodyPr/>
        <a:lstStyle/>
        <a:p>
          <a:endParaRPr lang="en-US"/>
        </a:p>
      </dgm:t>
    </dgm:pt>
    <dgm:pt modelId="{557E6786-47D1-4AC0-8E48-53A8680214D0}">
      <dgm:prSet/>
      <dgm:spPr/>
      <dgm:t>
        <a:bodyPr/>
        <a:lstStyle/>
        <a:p>
          <a:r>
            <a:rPr lang="en-US"/>
            <a:t>Large metropolitan areas are seen as bastions of opportunity for firms as they provide innovation clusters that eventually create a spill-over effect to other sectors. For individuals, this dynamism is seen as being advantageous by providing greater financial possibilities when compared to smaller, less robust municipalities</a:t>
          </a:r>
          <a:r>
            <a:rPr lang="sk-SK"/>
            <a:t>.</a:t>
          </a:r>
          <a:endParaRPr lang="en-US"/>
        </a:p>
      </dgm:t>
    </dgm:pt>
    <dgm:pt modelId="{3E036B4A-CC38-42FE-8405-196082C96A64}" type="parTrans" cxnId="{78752B32-D9C0-434D-8432-C46B5A7A1EB8}">
      <dgm:prSet/>
      <dgm:spPr/>
      <dgm:t>
        <a:bodyPr/>
        <a:lstStyle/>
        <a:p>
          <a:endParaRPr lang="en-US"/>
        </a:p>
      </dgm:t>
    </dgm:pt>
    <dgm:pt modelId="{8B4AA1D1-B998-4045-AACF-363EB270F019}" type="sibTrans" cxnId="{78752B32-D9C0-434D-8432-C46B5A7A1EB8}">
      <dgm:prSet/>
      <dgm:spPr/>
      <dgm:t>
        <a:bodyPr/>
        <a:lstStyle/>
        <a:p>
          <a:endParaRPr lang="en-US"/>
        </a:p>
      </dgm:t>
    </dgm:pt>
    <dgm:pt modelId="{E93F1F8B-977E-4325-BF5F-679C7A6026E3}">
      <dgm:prSet/>
      <dgm:spPr/>
      <dgm:t>
        <a:bodyPr/>
        <a:lstStyle/>
        <a:p>
          <a:r>
            <a:rPr lang="en-US"/>
            <a:t>These income differentials between commuter zones (CZ) are well documented, yet less is known about the living standard of municipalities in terms of individual purchasing power – the level of consumption that individuals can afford</a:t>
          </a:r>
          <a:r>
            <a:rPr lang="sk-SK"/>
            <a:t>.</a:t>
          </a:r>
          <a:endParaRPr lang="en-US"/>
        </a:p>
      </dgm:t>
    </dgm:pt>
    <dgm:pt modelId="{5E273F10-68B4-4F3C-BEB7-6B7F7D402E47}" type="parTrans" cxnId="{C02BD6E1-133B-4426-8122-DE42FB44E76F}">
      <dgm:prSet/>
      <dgm:spPr/>
      <dgm:t>
        <a:bodyPr/>
        <a:lstStyle/>
        <a:p>
          <a:endParaRPr lang="en-US"/>
        </a:p>
      </dgm:t>
    </dgm:pt>
    <dgm:pt modelId="{F6C07F53-B9B4-4EC5-941E-7B269BFDC346}" type="sibTrans" cxnId="{C02BD6E1-133B-4426-8122-DE42FB44E76F}">
      <dgm:prSet/>
      <dgm:spPr/>
      <dgm:t>
        <a:bodyPr/>
        <a:lstStyle/>
        <a:p>
          <a:endParaRPr lang="en-US"/>
        </a:p>
      </dgm:t>
    </dgm:pt>
    <dgm:pt modelId="{78E5ED4B-AEAA-4750-B1D7-5CE8AA10C1BA}">
      <dgm:prSet/>
      <dgm:spPr/>
      <dgm:t>
        <a:bodyPr/>
        <a:lstStyle/>
        <a:p>
          <a:r>
            <a:rPr lang="en-US"/>
            <a:t>This research will focus on consumption opportunities and quality of life of individuals in Slovakia, by CZ and the ability of local governments to develop and to satisfy citizens´ needs.</a:t>
          </a:r>
        </a:p>
      </dgm:t>
    </dgm:pt>
    <dgm:pt modelId="{38C30C05-A508-49AB-92C5-4CE35D3D44D8}" type="parTrans" cxnId="{A1AA67DD-B8FC-4CB9-A0DD-D99C715DD3C1}">
      <dgm:prSet/>
      <dgm:spPr/>
      <dgm:t>
        <a:bodyPr/>
        <a:lstStyle/>
        <a:p>
          <a:endParaRPr lang="en-US"/>
        </a:p>
      </dgm:t>
    </dgm:pt>
    <dgm:pt modelId="{C30C76F2-BBCE-4402-B8FA-ACCC90FA905D}" type="sibTrans" cxnId="{A1AA67DD-B8FC-4CB9-A0DD-D99C715DD3C1}">
      <dgm:prSet/>
      <dgm:spPr/>
      <dgm:t>
        <a:bodyPr/>
        <a:lstStyle/>
        <a:p>
          <a:endParaRPr lang="en-US"/>
        </a:p>
      </dgm:t>
    </dgm:pt>
    <dgm:pt modelId="{76939A6C-E2B1-4317-A52E-7D6F1A5C1C1D}" type="pres">
      <dgm:prSet presAssocID="{DDB8D869-DEB6-4B3B-A273-D3BA9134480C}" presName="vert0" presStyleCnt="0">
        <dgm:presLayoutVars>
          <dgm:dir/>
          <dgm:animOne val="branch"/>
          <dgm:animLvl val="lvl"/>
        </dgm:presLayoutVars>
      </dgm:prSet>
      <dgm:spPr/>
    </dgm:pt>
    <dgm:pt modelId="{7E205F0D-2ACB-4908-B702-654FA021D80D}" type="pres">
      <dgm:prSet presAssocID="{7DE3FC85-F390-40F9-A23B-3958CC1ACA93}" presName="thickLine" presStyleLbl="alignNode1" presStyleIdx="0" presStyleCnt="4"/>
      <dgm:spPr/>
    </dgm:pt>
    <dgm:pt modelId="{0C9392AD-4AC0-4DB6-9050-1E05A80A00AA}" type="pres">
      <dgm:prSet presAssocID="{7DE3FC85-F390-40F9-A23B-3958CC1ACA93}" presName="horz1" presStyleCnt="0"/>
      <dgm:spPr/>
    </dgm:pt>
    <dgm:pt modelId="{07F9F8E0-C96C-4443-982B-134E2BC33C59}" type="pres">
      <dgm:prSet presAssocID="{7DE3FC85-F390-40F9-A23B-3958CC1ACA93}" presName="tx1" presStyleLbl="revTx" presStyleIdx="0" presStyleCnt="4"/>
      <dgm:spPr/>
    </dgm:pt>
    <dgm:pt modelId="{7618AC22-1A69-41E0-A7A4-AA2A6FFEA4B9}" type="pres">
      <dgm:prSet presAssocID="{7DE3FC85-F390-40F9-A23B-3958CC1ACA93}" presName="vert1" presStyleCnt="0"/>
      <dgm:spPr/>
    </dgm:pt>
    <dgm:pt modelId="{39CD3D31-6BA0-4552-9539-18A13C8EB66B}" type="pres">
      <dgm:prSet presAssocID="{557E6786-47D1-4AC0-8E48-53A8680214D0}" presName="thickLine" presStyleLbl="alignNode1" presStyleIdx="1" presStyleCnt="4"/>
      <dgm:spPr/>
    </dgm:pt>
    <dgm:pt modelId="{65B22F80-AEBE-4388-BD6F-56C00F25224B}" type="pres">
      <dgm:prSet presAssocID="{557E6786-47D1-4AC0-8E48-53A8680214D0}" presName="horz1" presStyleCnt="0"/>
      <dgm:spPr/>
    </dgm:pt>
    <dgm:pt modelId="{BF44458A-AFB3-4AE6-9388-3CBDC8F68294}" type="pres">
      <dgm:prSet presAssocID="{557E6786-47D1-4AC0-8E48-53A8680214D0}" presName="tx1" presStyleLbl="revTx" presStyleIdx="1" presStyleCnt="4"/>
      <dgm:spPr/>
    </dgm:pt>
    <dgm:pt modelId="{7C41FAA4-DF0E-44C0-9046-72D8CF3DDF99}" type="pres">
      <dgm:prSet presAssocID="{557E6786-47D1-4AC0-8E48-53A8680214D0}" presName="vert1" presStyleCnt="0"/>
      <dgm:spPr/>
    </dgm:pt>
    <dgm:pt modelId="{313414BD-AA30-4783-8095-B686A00FCEC4}" type="pres">
      <dgm:prSet presAssocID="{E93F1F8B-977E-4325-BF5F-679C7A6026E3}" presName="thickLine" presStyleLbl="alignNode1" presStyleIdx="2" presStyleCnt="4"/>
      <dgm:spPr/>
    </dgm:pt>
    <dgm:pt modelId="{0CAD695A-8EF0-4D29-B8B8-5CB495367467}" type="pres">
      <dgm:prSet presAssocID="{E93F1F8B-977E-4325-BF5F-679C7A6026E3}" presName="horz1" presStyleCnt="0"/>
      <dgm:spPr/>
    </dgm:pt>
    <dgm:pt modelId="{FEC19D8D-2A93-41F1-A9F3-7F3735FD88AE}" type="pres">
      <dgm:prSet presAssocID="{E93F1F8B-977E-4325-BF5F-679C7A6026E3}" presName="tx1" presStyleLbl="revTx" presStyleIdx="2" presStyleCnt="4"/>
      <dgm:spPr/>
    </dgm:pt>
    <dgm:pt modelId="{B5CA6746-6E33-4AC0-8C7B-DBB840C5246B}" type="pres">
      <dgm:prSet presAssocID="{E93F1F8B-977E-4325-BF5F-679C7A6026E3}" presName="vert1" presStyleCnt="0"/>
      <dgm:spPr/>
    </dgm:pt>
    <dgm:pt modelId="{60BFEC81-8FB1-44CB-B2A9-91A6F8F3018F}" type="pres">
      <dgm:prSet presAssocID="{78E5ED4B-AEAA-4750-B1D7-5CE8AA10C1BA}" presName="thickLine" presStyleLbl="alignNode1" presStyleIdx="3" presStyleCnt="4"/>
      <dgm:spPr/>
    </dgm:pt>
    <dgm:pt modelId="{05BE015B-B4AE-4607-AD52-DC7C02B6C1C7}" type="pres">
      <dgm:prSet presAssocID="{78E5ED4B-AEAA-4750-B1D7-5CE8AA10C1BA}" presName="horz1" presStyleCnt="0"/>
      <dgm:spPr/>
    </dgm:pt>
    <dgm:pt modelId="{47C237C5-732F-4295-B82C-89B94547F92E}" type="pres">
      <dgm:prSet presAssocID="{78E5ED4B-AEAA-4750-B1D7-5CE8AA10C1BA}" presName="tx1" presStyleLbl="revTx" presStyleIdx="3" presStyleCnt="4"/>
      <dgm:spPr/>
    </dgm:pt>
    <dgm:pt modelId="{338FCFF3-4730-4468-B972-77BF732A91F7}" type="pres">
      <dgm:prSet presAssocID="{78E5ED4B-AEAA-4750-B1D7-5CE8AA10C1BA}" presName="vert1" presStyleCnt="0"/>
      <dgm:spPr/>
    </dgm:pt>
  </dgm:ptLst>
  <dgm:cxnLst>
    <dgm:cxn modelId="{AD2A3508-CC22-43FF-8B3B-719AFF660F83}" type="presOf" srcId="{E93F1F8B-977E-4325-BF5F-679C7A6026E3}" destId="{FEC19D8D-2A93-41F1-A9F3-7F3735FD88AE}" srcOrd="0" destOrd="0" presId="urn:microsoft.com/office/officeart/2008/layout/LinedList"/>
    <dgm:cxn modelId="{8909EA2A-C0E5-4583-ADAF-75A175DF665E}" type="presOf" srcId="{78E5ED4B-AEAA-4750-B1D7-5CE8AA10C1BA}" destId="{47C237C5-732F-4295-B82C-89B94547F92E}" srcOrd="0" destOrd="0" presId="urn:microsoft.com/office/officeart/2008/layout/LinedList"/>
    <dgm:cxn modelId="{78752B32-D9C0-434D-8432-C46B5A7A1EB8}" srcId="{DDB8D869-DEB6-4B3B-A273-D3BA9134480C}" destId="{557E6786-47D1-4AC0-8E48-53A8680214D0}" srcOrd="1" destOrd="0" parTransId="{3E036B4A-CC38-42FE-8405-196082C96A64}" sibTransId="{8B4AA1D1-B998-4045-AACF-363EB270F019}"/>
    <dgm:cxn modelId="{07B8B45B-6993-4078-A400-C97368A66360}" type="presOf" srcId="{557E6786-47D1-4AC0-8E48-53A8680214D0}" destId="{BF44458A-AFB3-4AE6-9388-3CBDC8F68294}" srcOrd="0" destOrd="0" presId="urn:microsoft.com/office/officeart/2008/layout/LinedList"/>
    <dgm:cxn modelId="{AF48EAAD-526C-46FC-82B4-B4A111C8BEAF}" type="presOf" srcId="{7DE3FC85-F390-40F9-A23B-3958CC1ACA93}" destId="{07F9F8E0-C96C-4443-982B-134E2BC33C59}" srcOrd="0" destOrd="0" presId="urn:microsoft.com/office/officeart/2008/layout/LinedList"/>
    <dgm:cxn modelId="{A1AA67DD-B8FC-4CB9-A0DD-D99C715DD3C1}" srcId="{DDB8D869-DEB6-4B3B-A273-D3BA9134480C}" destId="{78E5ED4B-AEAA-4750-B1D7-5CE8AA10C1BA}" srcOrd="3" destOrd="0" parTransId="{38C30C05-A508-49AB-92C5-4CE35D3D44D8}" sibTransId="{C30C76F2-BBCE-4402-B8FA-ACCC90FA905D}"/>
    <dgm:cxn modelId="{C02BD6E1-133B-4426-8122-DE42FB44E76F}" srcId="{DDB8D869-DEB6-4B3B-A273-D3BA9134480C}" destId="{E93F1F8B-977E-4325-BF5F-679C7A6026E3}" srcOrd="2" destOrd="0" parTransId="{5E273F10-68B4-4F3C-BEB7-6B7F7D402E47}" sibTransId="{F6C07F53-B9B4-4EC5-941E-7B269BFDC346}"/>
    <dgm:cxn modelId="{65410EE9-23BC-438C-B395-3FE97A5462F9}" srcId="{DDB8D869-DEB6-4B3B-A273-D3BA9134480C}" destId="{7DE3FC85-F390-40F9-A23B-3958CC1ACA93}" srcOrd="0" destOrd="0" parTransId="{7BBA306D-1DCE-49A8-A81C-BABBD2FF7244}" sibTransId="{E10660D8-22E9-451E-B779-28A867F87257}"/>
    <dgm:cxn modelId="{B84A24FF-7BD3-4D97-B4B6-0C15A3ED0F35}" type="presOf" srcId="{DDB8D869-DEB6-4B3B-A273-D3BA9134480C}" destId="{76939A6C-E2B1-4317-A52E-7D6F1A5C1C1D}" srcOrd="0" destOrd="0" presId="urn:microsoft.com/office/officeart/2008/layout/LinedList"/>
    <dgm:cxn modelId="{10BECD4D-7B63-4CE6-B7CE-18CA3487F26C}" type="presParOf" srcId="{76939A6C-E2B1-4317-A52E-7D6F1A5C1C1D}" destId="{7E205F0D-2ACB-4908-B702-654FA021D80D}" srcOrd="0" destOrd="0" presId="urn:microsoft.com/office/officeart/2008/layout/LinedList"/>
    <dgm:cxn modelId="{6D0A0825-336D-4401-8FAB-8F2AB414FA2A}" type="presParOf" srcId="{76939A6C-E2B1-4317-A52E-7D6F1A5C1C1D}" destId="{0C9392AD-4AC0-4DB6-9050-1E05A80A00AA}" srcOrd="1" destOrd="0" presId="urn:microsoft.com/office/officeart/2008/layout/LinedList"/>
    <dgm:cxn modelId="{981D7637-B237-40F5-A9D8-7232351DCEF7}" type="presParOf" srcId="{0C9392AD-4AC0-4DB6-9050-1E05A80A00AA}" destId="{07F9F8E0-C96C-4443-982B-134E2BC33C59}" srcOrd="0" destOrd="0" presId="urn:microsoft.com/office/officeart/2008/layout/LinedList"/>
    <dgm:cxn modelId="{13D79009-55B5-4998-90FD-B6CAE85F5EB1}" type="presParOf" srcId="{0C9392AD-4AC0-4DB6-9050-1E05A80A00AA}" destId="{7618AC22-1A69-41E0-A7A4-AA2A6FFEA4B9}" srcOrd="1" destOrd="0" presId="urn:microsoft.com/office/officeart/2008/layout/LinedList"/>
    <dgm:cxn modelId="{237D5618-53BE-499B-8BE2-0E55AE165AF6}" type="presParOf" srcId="{76939A6C-E2B1-4317-A52E-7D6F1A5C1C1D}" destId="{39CD3D31-6BA0-4552-9539-18A13C8EB66B}" srcOrd="2" destOrd="0" presId="urn:microsoft.com/office/officeart/2008/layout/LinedList"/>
    <dgm:cxn modelId="{7DC0F52C-4216-4252-A52D-522FB0F7072E}" type="presParOf" srcId="{76939A6C-E2B1-4317-A52E-7D6F1A5C1C1D}" destId="{65B22F80-AEBE-4388-BD6F-56C00F25224B}" srcOrd="3" destOrd="0" presId="urn:microsoft.com/office/officeart/2008/layout/LinedList"/>
    <dgm:cxn modelId="{D853DD42-EE89-4C94-A63E-CAFEFA8F8916}" type="presParOf" srcId="{65B22F80-AEBE-4388-BD6F-56C00F25224B}" destId="{BF44458A-AFB3-4AE6-9388-3CBDC8F68294}" srcOrd="0" destOrd="0" presId="urn:microsoft.com/office/officeart/2008/layout/LinedList"/>
    <dgm:cxn modelId="{6F6ED722-5833-4145-A740-950A95DD4BEE}" type="presParOf" srcId="{65B22F80-AEBE-4388-BD6F-56C00F25224B}" destId="{7C41FAA4-DF0E-44C0-9046-72D8CF3DDF99}" srcOrd="1" destOrd="0" presId="urn:microsoft.com/office/officeart/2008/layout/LinedList"/>
    <dgm:cxn modelId="{D1705669-6C86-4D23-8490-5171C8F5A696}" type="presParOf" srcId="{76939A6C-E2B1-4317-A52E-7D6F1A5C1C1D}" destId="{313414BD-AA30-4783-8095-B686A00FCEC4}" srcOrd="4" destOrd="0" presId="urn:microsoft.com/office/officeart/2008/layout/LinedList"/>
    <dgm:cxn modelId="{8BFA4A15-B86F-4A4D-B725-8BF3425A96F9}" type="presParOf" srcId="{76939A6C-E2B1-4317-A52E-7D6F1A5C1C1D}" destId="{0CAD695A-8EF0-4D29-B8B8-5CB495367467}" srcOrd="5" destOrd="0" presId="urn:microsoft.com/office/officeart/2008/layout/LinedList"/>
    <dgm:cxn modelId="{94BD185F-FAD2-4886-8EA0-6F5EBE348F42}" type="presParOf" srcId="{0CAD695A-8EF0-4D29-B8B8-5CB495367467}" destId="{FEC19D8D-2A93-41F1-A9F3-7F3735FD88AE}" srcOrd="0" destOrd="0" presId="urn:microsoft.com/office/officeart/2008/layout/LinedList"/>
    <dgm:cxn modelId="{18A841D6-85C5-4CAD-8470-40F920563BD4}" type="presParOf" srcId="{0CAD695A-8EF0-4D29-B8B8-5CB495367467}" destId="{B5CA6746-6E33-4AC0-8C7B-DBB840C5246B}" srcOrd="1" destOrd="0" presId="urn:microsoft.com/office/officeart/2008/layout/LinedList"/>
    <dgm:cxn modelId="{9C93C11C-F88A-4564-AD12-C60A5954D0A9}" type="presParOf" srcId="{76939A6C-E2B1-4317-A52E-7D6F1A5C1C1D}" destId="{60BFEC81-8FB1-44CB-B2A9-91A6F8F3018F}" srcOrd="6" destOrd="0" presId="urn:microsoft.com/office/officeart/2008/layout/LinedList"/>
    <dgm:cxn modelId="{ED91B843-8CD3-45BD-A972-27CF826D2152}" type="presParOf" srcId="{76939A6C-E2B1-4317-A52E-7D6F1A5C1C1D}" destId="{05BE015B-B4AE-4607-AD52-DC7C02B6C1C7}" srcOrd="7" destOrd="0" presId="urn:microsoft.com/office/officeart/2008/layout/LinedList"/>
    <dgm:cxn modelId="{33DA8448-8A82-4A67-923D-5CAD950A97B0}" type="presParOf" srcId="{05BE015B-B4AE-4607-AD52-DC7C02B6C1C7}" destId="{47C237C5-732F-4295-B82C-89B94547F92E}" srcOrd="0" destOrd="0" presId="urn:microsoft.com/office/officeart/2008/layout/LinedList"/>
    <dgm:cxn modelId="{1FEC7E0D-AA2E-481E-819B-12048013F6B1}" type="presParOf" srcId="{05BE015B-B4AE-4607-AD52-DC7C02B6C1C7}" destId="{338FCFF3-4730-4468-B972-77BF732A91F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51A82C-7C01-41E7-95A1-E0F165353360}">
      <dsp:nvSpPr>
        <dsp:cNvPr id="0" name=""/>
        <dsp:cNvSpPr/>
      </dsp:nvSpPr>
      <dsp:spPr>
        <a:xfrm>
          <a:off x="304468" y="1586167"/>
          <a:ext cx="1610849" cy="437513"/>
        </a:xfrm>
        <a:prstGeom prst="homePlate">
          <a:avLst>
            <a:gd name="adj" fmla="val 4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rtlCol="0" anchor="ctr" anchorCtr="0">
          <a:noAutofit/>
        </a:bodyPr>
        <a:lstStyle/>
        <a:p>
          <a:pPr marL="0" lvl="0" indent="0" algn="ctr" defTabSz="488950" rtl="0">
            <a:lnSpc>
              <a:spcPct val="90000"/>
            </a:lnSpc>
            <a:spcBef>
              <a:spcPct val="0"/>
            </a:spcBef>
            <a:spcAft>
              <a:spcPct val="35000"/>
            </a:spcAft>
            <a:buNone/>
          </a:pPr>
          <a:r>
            <a:rPr lang="sk" sz="1100" kern="1200" dirty="0"/>
            <a:t>Financial health</a:t>
          </a:r>
        </a:p>
      </dsp:txBody>
      <dsp:txXfrm>
        <a:off x="304468" y="1586167"/>
        <a:ext cx="1523346" cy="437513"/>
      </dsp:txXfrm>
    </dsp:sp>
    <dsp:sp modelId="{03E7967D-6C10-4379-9B37-4F5A8CF4EED8}">
      <dsp:nvSpPr>
        <dsp:cNvPr id="0" name=""/>
        <dsp:cNvSpPr/>
      </dsp:nvSpPr>
      <dsp:spPr>
        <a:xfrm>
          <a:off x="-8752" y="-18047"/>
          <a:ext cx="2237291" cy="1166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rtlCol="0" anchor="b" anchorCtr="1">
          <a:noAutofit/>
        </a:bodyPr>
        <a:lstStyle/>
        <a:p>
          <a:pPr marL="0" lvl="0" indent="0" algn="ctr" defTabSz="488950" rtl="0">
            <a:lnSpc>
              <a:spcPct val="90000"/>
            </a:lnSpc>
            <a:spcBef>
              <a:spcPct val="0"/>
            </a:spcBef>
            <a:spcAft>
              <a:spcPct val="35000"/>
            </a:spcAft>
            <a:buNone/>
          </a:pPr>
          <a:r>
            <a:rPr lang="sk" sz="1100" kern="1200" dirty="0">
              <a:hlinkClick xmlns:r="http://schemas.openxmlformats.org/officeDocument/2006/relationships" r:id="rId1"/>
            </a:rPr>
            <a:t>www.hospodarenieobci.sk</a:t>
          </a:r>
          <a:endParaRPr lang="sk" sz="1100" kern="1200" dirty="0"/>
        </a:p>
      </dsp:txBody>
      <dsp:txXfrm>
        <a:off x="-8752" y="-18047"/>
        <a:ext cx="2237291" cy="1166701"/>
      </dsp:txXfrm>
    </dsp:sp>
    <dsp:sp modelId="{4FB3A766-643A-4ACA-8E5D-2C95FFB87076}">
      <dsp:nvSpPr>
        <dsp:cNvPr id="0" name=""/>
        <dsp:cNvSpPr/>
      </dsp:nvSpPr>
      <dsp:spPr>
        <a:xfrm rot="97147">
          <a:off x="1915190" y="1813947"/>
          <a:ext cx="638729" cy="0"/>
        </a:xfrm>
        <a:custGeom>
          <a:avLst/>
          <a:gdLst/>
          <a:ahLst/>
          <a:cxnLst/>
          <a:rect l="0" t="0" r="0" b="0"/>
          <a:pathLst>
            <a:path>
              <a:moveTo>
                <a:pt x="0" y="0"/>
              </a:moveTo>
              <a:lnTo>
                <a:pt x="638729" y="0"/>
              </a:lnTo>
            </a:path>
          </a:pathLst>
        </a:custGeom>
        <a:no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CF010F-1351-4148-8701-92F5768EC7DC}">
      <dsp:nvSpPr>
        <dsp:cNvPr id="0" name=""/>
        <dsp:cNvSpPr/>
      </dsp:nvSpPr>
      <dsp:spPr>
        <a:xfrm>
          <a:off x="1109892" y="1221572"/>
          <a:ext cx="0" cy="364594"/>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62C4F6DC-B23C-4A1D-86BA-D1DEB98692E9}">
      <dsp:nvSpPr>
        <dsp:cNvPr id="0" name=""/>
        <dsp:cNvSpPr/>
      </dsp:nvSpPr>
      <dsp:spPr>
        <a:xfrm>
          <a:off x="1073433" y="1148654"/>
          <a:ext cx="72918" cy="729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9499CF-3BA1-4BBD-960A-4434BA9F21A7}">
      <dsp:nvSpPr>
        <dsp:cNvPr id="0" name=""/>
        <dsp:cNvSpPr/>
      </dsp:nvSpPr>
      <dsp:spPr>
        <a:xfrm>
          <a:off x="2553792" y="1604214"/>
          <a:ext cx="1610849" cy="437513"/>
        </a:xfrm>
        <a:prstGeom prst="hexagon">
          <a:avLst>
            <a:gd name="adj" fmla="val 40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rtlCol="0" anchor="ctr" anchorCtr="0">
          <a:noAutofit/>
        </a:bodyPr>
        <a:lstStyle/>
        <a:p>
          <a:pPr marL="0" lvl="0" indent="0" algn="ctr" defTabSz="488950" rtl="0">
            <a:lnSpc>
              <a:spcPct val="90000"/>
            </a:lnSpc>
            <a:spcBef>
              <a:spcPct val="0"/>
            </a:spcBef>
            <a:spcAft>
              <a:spcPct val="35000"/>
            </a:spcAft>
            <a:buNone/>
          </a:pPr>
          <a:r>
            <a:rPr lang="sk" sz="1100" kern="1200" dirty="0"/>
            <a:t>Participatory budgeting</a:t>
          </a:r>
        </a:p>
      </dsp:txBody>
      <dsp:txXfrm>
        <a:off x="2746364" y="1656517"/>
        <a:ext cx="1225705" cy="332907"/>
      </dsp:txXfrm>
    </dsp:sp>
    <dsp:sp modelId="{5E76ADAA-D3EE-462D-A737-9D3772B6C76F}">
      <dsp:nvSpPr>
        <dsp:cNvPr id="0" name=""/>
        <dsp:cNvSpPr/>
      </dsp:nvSpPr>
      <dsp:spPr>
        <a:xfrm>
          <a:off x="2240571" y="2479240"/>
          <a:ext cx="2237291" cy="1166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rtlCol="0" anchor="t" anchorCtr="1">
          <a:noAutofit/>
        </a:bodyPr>
        <a:lstStyle/>
        <a:p>
          <a:pPr marL="0" lvl="0" indent="0" algn="ctr" defTabSz="488950" rtl="0">
            <a:lnSpc>
              <a:spcPct val="90000"/>
            </a:lnSpc>
            <a:spcBef>
              <a:spcPct val="0"/>
            </a:spcBef>
            <a:spcAft>
              <a:spcPct val="35000"/>
            </a:spcAft>
            <a:buNone/>
          </a:pPr>
          <a:r>
            <a:rPr lang="sk-SK" sz="1100" kern="1200" dirty="0" err="1"/>
            <a:t>Determinants</a:t>
          </a:r>
          <a:r>
            <a:rPr lang="sk-SK" sz="1100" kern="1200" dirty="0"/>
            <a:t> of </a:t>
          </a:r>
          <a:r>
            <a:rPr lang="sk-SK" sz="1100" kern="1200" dirty="0" err="1"/>
            <a:t>sustainability</a:t>
          </a:r>
          <a:endParaRPr lang="sk" sz="1100" kern="1200" dirty="0"/>
        </a:p>
        <a:p>
          <a:pPr marL="0" lvl="0" indent="0" algn="ctr" defTabSz="488950" rtl="0">
            <a:lnSpc>
              <a:spcPct val="90000"/>
            </a:lnSpc>
            <a:spcBef>
              <a:spcPct val="0"/>
            </a:spcBef>
            <a:spcAft>
              <a:spcPct val="35000"/>
            </a:spcAft>
            <a:buNone/>
          </a:pPr>
          <a:r>
            <a:rPr lang="sk-SK" sz="1100" kern="1200" dirty="0"/>
            <a:t>of participatory budgeting:</a:t>
          </a:r>
        </a:p>
        <a:p>
          <a:pPr marL="0" lvl="0" indent="0" algn="ctr" defTabSz="488950" rtl="0">
            <a:lnSpc>
              <a:spcPct val="90000"/>
            </a:lnSpc>
            <a:spcBef>
              <a:spcPct val="0"/>
            </a:spcBef>
            <a:spcAft>
              <a:spcPct val="35000"/>
            </a:spcAft>
            <a:buNone/>
          </a:pPr>
          <a:r>
            <a:rPr lang="sk-SK" sz="1100" kern="1200" dirty="0"/>
            <a:t>Slovak perspective</a:t>
          </a:r>
        </a:p>
      </dsp:txBody>
      <dsp:txXfrm>
        <a:off x="2240571" y="2479240"/>
        <a:ext cx="2237291" cy="1166701"/>
      </dsp:txXfrm>
    </dsp:sp>
    <dsp:sp modelId="{6C1697D8-F9A2-4451-950E-C8D8168BBC75}">
      <dsp:nvSpPr>
        <dsp:cNvPr id="0" name=""/>
        <dsp:cNvSpPr/>
      </dsp:nvSpPr>
      <dsp:spPr>
        <a:xfrm>
          <a:off x="4164641" y="1822971"/>
          <a:ext cx="626441" cy="0"/>
        </a:xfrm>
        <a:custGeom>
          <a:avLst/>
          <a:gdLst/>
          <a:ahLst/>
          <a:cxnLst/>
          <a:rect l="0" t="0" r="0" b="0"/>
          <a:pathLst>
            <a:path>
              <a:moveTo>
                <a:pt x="0" y="0"/>
              </a:moveTo>
              <a:lnTo>
                <a:pt x="626441" y="0"/>
              </a:lnTo>
            </a:path>
          </a:pathLst>
        </a:custGeom>
        <a:no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14349A-AC82-402F-8DA0-95785071B5F0}">
      <dsp:nvSpPr>
        <dsp:cNvPr id="0" name=""/>
        <dsp:cNvSpPr/>
      </dsp:nvSpPr>
      <dsp:spPr>
        <a:xfrm>
          <a:off x="3359216" y="2041727"/>
          <a:ext cx="0" cy="364594"/>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BBACFDEF-20FB-406A-9641-2F4782D85F9F}">
      <dsp:nvSpPr>
        <dsp:cNvPr id="0" name=""/>
        <dsp:cNvSpPr/>
      </dsp:nvSpPr>
      <dsp:spPr>
        <a:xfrm>
          <a:off x="3322757" y="2406321"/>
          <a:ext cx="72918" cy="729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8B2215-81DF-4D79-BB37-17C8C9F898E7}">
      <dsp:nvSpPr>
        <dsp:cNvPr id="0" name=""/>
        <dsp:cNvSpPr/>
      </dsp:nvSpPr>
      <dsp:spPr>
        <a:xfrm rot="10800000">
          <a:off x="4791083" y="1604214"/>
          <a:ext cx="1610849" cy="437513"/>
        </a:xfrm>
        <a:prstGeom prst="homePlate">
          <a:avLst>
            <a:gd name="adj" fmla="val 4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rtlCol="0" anchor="ctr" anchorCtr="0">
          <a:noAutofit/>
        </a:bodyPr>
        <a:lstStyle/>
        <a:p>
          <a:pPr marL="0" lvl="0" indent="0" algn="ctr" defTabSz="488950" rtl="0">
            <a:lnSpc>
              <a:spcPct val="90000"/>
            </a:lnSpc>
            <a:spcBef>
              <a:spcPct val="0"/>
            </a:spcBef>
            <a:spcAft>
              <a:spcPct val="35000"/>
            </a:spcAft>
            <a:buNone/>
          </a:pPr>
          <a:r>
            <a:rPr lang="sk" sz="1100" kern="1200" dirty="0"/>
            <a:t>Current research</a:t>
          </a:r>
        </a:p>
      </dsp:txBody>
      <dsp:txXfrm rot="10800000">
        <a:off x="4878586" y="1604214"/>
        <a:ext cx="1523346" cy="437513"/>
      </dsp:txXfrm>
    </dsp:sp>
    <dsp:sp modelId="{2E1F219F-885D-437D-9D95-1C496EBAD119}">
      <dsp:nvSpPr>
        <dsp:cNvPr id="0" name=""/>
        <dsp:cNvSpPr/>
      </dsp:nvSpPr>
      <dsp:spPr>
        <a:xfrm>
          <a:off x="4477862" y="0"/>
          <a:ext cx="2237291" cy="1166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rtlCol="0" anchor="b" anchorCtr="1">
          <a:noAutofit/>
        </a:bodyPr>
        <a:lstStyle/>
        <a:p>
          <a:pPr marL="0" lvl="0" indent="0" algn="ctr" defTabSz="488950" rtl="0">
            <a:lnSpc>
              <a:spcPct val="90000"/>
            </a:lnSpc>
            <a:spcBef>
              <a:spcPct val="0"/>
            </a:spcBef>
            <a:spcAft>
              <a:spcPct val="35000"/>
            </a:spcAft>
            <a:buNone/>
          </a:pPr>
          <a:r>
            <a:rPr lang="en-US" sz="1100" kern="1200" dirty="0"/>
            <a:t>VEGA no. 1/0449/23 “Municipality development in Slovakia based on consumption opportunities in a post-crises environment”</a:t>
          </a:r>
          <a:endParaRPr lang="sk" sz="1100" kern="1200" dirty="0"/>
        </a:p>
      </dsp:txBody>
      <dsp:txXfrm>
        <a:off x="4477862" y="0"/>
        <a:ext cx="2237291" cy="1166701"/>
      </dsp:txXfrm>
    </dsp:sp>
    <dsp:sp modelId="{8801BA21-B732-43C2-BD4E-EED526CA614C}">
      <dsp:nvSpPr>
        <dsp:cNvPr id="0" name=""/>
        <dsp:cNvSpPr/>
      </dsp:nvSpPr>
      <dsp:spPr>
        <a:xfrm>
          <a:off x="5596508" y="1239620"/>
          <a:ext cx="0" cy="364594"/>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ED3C7052-C7D3-4A48-8DD7-C35F83E9E14D}">
      <dsp:nvSpPr>
        <dsp:cNvPr id="0" name=""/>
        <dsp:cNvSpPr/>
      </dsp:nvSpPr>
      <dsp:spPr>
        <a:xfrm>
          <a:off x="5560048" y="1166701"/>
          <a:ext cx="72918" cy="729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205F0D-2ACB-4908-B702-654FA021D80D}">
      <dsp:nvSpPr>
        <dsp:cNvPr id="0" name=""/>
        <dsp:cNvSpPr/>
      </dsp:nvSpPr>
      <dsp:spPr>
        <a:xfrm>
          <a:off x="0" y="0"/>
          <a:ext cx="1005839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F9F8E0-C96C-4443-982B-134E2BC33C59}">
      <dsp:nvSpPr>
        <dsp:cNvPr id="0" name=""/>
        <dsp:cNvSpPr/>
      </dsp:nvSpPr>
      <dsp:spPr>
        <a:xfrm>
          <a:off x="0" y="0"/>
          <a:ext cx="10058399" cy="962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This research </a:t>
          </a:r>
          <a:r>
            <a:rPr lang="sk-SK" sz="1500" kern="1200"/>
            <a:t>aims to</a:t>
          </a:r>
          <a:r>
            <a:rPr lang="en-US" sz="1500" kern="1200"/>
            <a:t> determine the opportunities of lesser municipalities to larger metropolitan areas in order to draw attention to potential in areas that are out of favor.</a:t>
          </a:r>
        </a:p>
      </dsp:txBody>
      <dsp:txXfrm>
        <a:off x="0" y="0"/>
        <a:ext cx="10058399" cy="962406"/>
      </dsp:txXfrm>
    </dsp:sp>
    <dsp:sp modelId="{39CD3D31-6BA0-4552-9539-18A13C8EB66B}">
      <dsp:nvSpPr>
        <dsp:cNvPr id="0" name=""/>
        <dsp:cNvSpPr/>
      </dsp:nvSpPr>
      <dsp:spPr>
        <a:xfrm>
          <a:off x="0" y="962406"/>
          <a:ext cx="1005839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44458A-AFB3-4AE6-9388-3CBDC8F68294}">
      <dsp:nvSpPr>
        <dsp:cNvPr id="0" name=""/>
        <dsp:cNvSpPr/>
      </dsp:nvSpPr>
      <dsp:spPr>
        <a:xfrm>
          <a:off x="0" y="962406"/>
          <a:ext cx="10058399" cy="962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Large metropolitan areas are seen as bastions of opportunity for firms as they provide innovation clusters that eventually create a spill-over effect to other sectors. For individuals, this dynamism is seen as being advantageous by providing greater financial possibilities when compared to smaller, less robust municipalities</a:t>
          </a:r>
          <a:r>
            <a:rPr lang="sk-SK" sz="1500" kern="1200"/>
            <a:t>.</a:t>
          </a:r>
          <a:endParaRPr lang="en-US" sz="1500" kern="1200"/>
        </a:p>
      </dsp:txBody>
      <dsp:txXfrm>
        <a:off x="0" y="962406"/>
        <a:ext cx="10058399" cy="962406"/>
      </dsp:txXfrm>
    </dsp:sp>
    <dsp:sp modelId="{313414BD-AA30-4783-8095-B686A00FCEC4}">
      <dsp:nvSpPr>
        <dsp:cNvPr id="0" name=""/>
        <dsp:cNvSpPr/>
      </dsp:nvSpPr>
      <dsp:spPr>
        <a:xfrm>
          <a:off x="0" y="1924812"/>
          <a:ext cx="1005839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C19D8D-2A93-41F1-A9F3-7F3735FD88AE}">
      <dsp:nvSpPr>
        <dsp:cNvPr id="0" name=""/>
        <dsp:cNvSpPr/>
      </dsp:nvSpPr>
      <dsp:spPr>
        <a:xfrm>
          <a:off x="0" y="1924812"/>
          <a:ext cx="10058399" cy="962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These income differentials between commuter zones (CZ) are well documented, yet less is known about the living standard of municipalities in terms of individual purchasing power – the level of consumption that individuals can afford</a:t>
          </a:r>
          <a:r>
            <a:rPr lang="sk-SK" sz="1500" kern="1200"/>
            <a:t>.</a:t>
          </a:r>
          <a:endParaRPr lang="en-US" sz="1500" kern="1200"/>
        </a:p>
      </dsp:txBody>
      <dsp:txXfrm>
        <a:off x="0" y="1924812"/>
        <a:ext cx="10058399" cy="962406"/>
      </dsp:txXfrm>
    </dsp:sp>
    <dsp:sp modelId="{60BFEC81-8FB1-44CB-B2A9-91A6F8F3018F}">
      <dsp:nvSpPr>
        <dsp:cNvPr id="0" name=""/>
        <dsp:cNvSpPr/>
      </dsp:nvSpPr>
      <dsp:spPr>
        <a:xfrm>
          <a:off x="0" y="2887218"/>
          <a:ext cx="1005839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C237C5-732F-4295-B82C-89B94547F92E}">
      <dsp:nvSpPr>
        <dsp:cNvPr id="0" name=""/>
        <dsp:cNvSpPr/>
      </dsp:nvSpPr>
      <dsp:spPr>
        <a:xfrm>
          <a:off x="0" y="2887218"/>
          <a:ext cx="10058399" cy="962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This research will focus on consumption opportunities and quality of life of individuals in Slovakia, by CZ and the ability of local governments to develop and to satisfy citizens´ needs.</a:t>
          </a:r>
        </a:p>
      </dsp:txBody>
      <dsp:txXfrm>
        <a:off x="0" y="2887218"/>
        <a:ext cx="10058399" cy="962406"/>
      </dsp:txXfrm>
    </dsp:sp>
  </dsp:spTree>
</dsp:drawing>
</file>

<file path=ppt/diagrams/layout1.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á hlavič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Zástupný symbol dátum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73BB8179-21BB-40CF-9FD1-C0F3465C368F}" type="datetime1">
              <a:rPr lang="sk-SK" smtClean="0"/>
              <a:t>15. 3. 2024</a:t>
            </a:fld>
            <a:endParaRPr lang="en-US" dirty="0"/>
          </a:p>
        </p:txBody>
      </p:sp>
      <p:sp>
        <p:nvSpPr>
          <p:cNvPr id="4" name="Zástupný symbol päty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Zástupné číslo snímky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F1A8EE09-76CC-4000-B080-9F213DA7DCEF}" type="slidenum">
              <a:rPr lang="en-US" smtClean="0"/>
              <a:t>‹#›</a:t>
            </a:fld>
            <a:endParaRPr lang="en-US"/>
          </a:p>
        </p:txBody>
      </p:sp>
    </p:spTree>
    <p:extLst>
      <p:ext uri="{BB962C8B-B14F-4D97-AF65-F5344CB8AC3E}">
        <p14:creationId xmlns:p14="http://schemas.microsoft.com/office/powerpoint/2010/main" val="63868124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á hlavič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Zástupný symbol dátum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A4C68ACB-F1FE-44A3-9EB2-7168B4BB2AAA}" type="datetime1">
              <a:rPr lang="sk-SK" smtClean="0"/>
              <a:t>15. 3. 2024</a:t>
            </a:fld>
            <a:endParaRPr lang="en-US"/>
          </a:p>
        </p:txBody>
      </p:sp>
      <p:sp>
        <p:nvSpPr>
          <p:cNvPr id="4" name="Zástupný symbol obrázka snímky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Zástupné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sk"/>
              <a:t>Kliknutím upravíte štýly predlohy textu</a:t>
            </a:r>
            <a:endParaRPr lang="en-US"/>
          </a:p>
          <a:p>
            <a:pPr lvl="1" rtl="0"/>
            <a:r>
              <a:rPr lang="sk"/>
              <a:t>Druhá úroveň</a:t>
            </a:r>
          </a:p>
          <a:p>
            <a:pPr lvl="2" rtl="0"/>
            <a:r>
              <a:rPr lang="sk"/>
              <a:t>Tretia úroveň</a:t>
            </a:r>
          </a:p>
          <a:p>
            <a:pPr lvl="3" rtl="0"/>
            <a:r>
              <a:rPr lang="sk"/>
              <a:t>Štvrtá úroveň</a:t>
            </a:r>
          </a:p>
          <a:p>
            <a:pPr lvl="4" rtl="0"/>
            <a:r>
              <a:rPr lang="sk"/>
              <a:t>Piata úroveň</a:t>
            </a:r>
            <a:endParaRPr lang="en-US"/>
          </a:p>
        </p:txBody>
      </p:sp>
      <p:sp>
        <p:nvSpPr>
          <p:cNvPr id="6" name="Zástupnáb pät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Zástupné číslo snímk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8E40627-AA7D-471F-B5F2-0BF9E4C68EB6}" type="slidenum">
              <a:rPr lang="en-US" smtClean="0"/>
              <a:t>‹#›</a:t>
            </a:fld>
            <a:endParaRPr lang="en-US"/>
          </a:p>
        </p:txBody>
      </p:sp>
    </p:spTree>
    <p:extLst>
      <p:ext uri="{BB962C8B-B14F-4D97-AF65-F5344CB8AC3E}">
        <p14:creationId xmlns:p14="http://schemas.microsoft.com/office/powerpoint/2010/main" val="40995452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en-US" sz="1800" kern="0" dirty="0">
                <a:effectLst/>
                <a:latin typeface="Times New Roman" panose="02020603050405020304" pitchFamily="18" charset="0"/>
                <a:ea typeface="Calibri" panose="020F0502020204030204" pitchFamily="34" charset="0"/>
              </a:rPr>
              <a:t>If a rural area has a greater than 50% economic connection to one of the above urban centers, then </a:t>
            </a:r>
            <a:r>
              <a:rPr lang="en-US" sz="1800" i="1" kern="0" dirty="0">
                <a:effectLst/>
                <a:latin typeface="Times New Roman" panose="02020603050405020304" pitchFamily="18" charset="0"/>
                <a:ea typeface="Calibri" panose="020F0502020204030204" pitchFamily="34" charset="0"/>
              </a:rPr>
              <a:t>rural</a:t>
            </a:r>
            <a:r>
              <a:rPr lang="en-US" sz="1800" kern="0" dirty="0">
                <a:effectLst/>
                <a:latin typeface="Times New Roman" panose="02020603050405020304" pitchFamily="18" charset="0"/>
                <a:ea typeface="Calibri" panose="020F0502020204030204" pitchFamily="34" charset="0"/>
              </a:rPr>
              <a:t> can be considered an aesthetic condition rather than an economic one (i.e., a rural area becomes a less populated extension of an urban commuter zone). This point of view could alter the perception and definition of what is thought of as rural. </a:t>
            </a:r>
            <a:endParaRPr lang="sk-SK" dirty="0"/>
          </a:p>
        </p:txBody>
      </p:sp>
      <p:sp>
        <p:nvSpPr>
          <p:cNvPr id="4" name="Zástupný objekt pre dátum 3"/>
          <p:cNvSpPr>
            <a:spLocks noGrp="1"/>
          </p:cNvSpPr>
          <p:nvPr>
            <p:ph type="dt" idx="1"/>
          </p:nvPr>
        </p:nvSpPr>
        <p:spPr/>
        <p:txBody>
          <a:bodyPr/>
          <a:lstStyle/>
          <a:p>
            <a:pPr rtl="0"/>
            <a:fld id="{A4C68ACB-F1FE-44A3-9EB2-7168B4BB2AAA}" type="datetime1">
              <a:rPr lang="sk-SK" smtClean="0"/>
              <a:t>15. 3. 2024</a:t>
            </a:fld>
            <a:endParaRPr lang="en-US"/>
          </a:p>
        </p:txBody>
      </p:sp>
      <p:sp>
        <p:nvSpPr>
          <p:cNvPr id="5" name="Zástupný objekt pre číslo snímky 4"/>
          <p:cNvSpPr>
            <a:spLocks noGrp="1"/>
          </p:cNvSpPr>
          <p:nvPr>
            <p:ph type="sldNum" sz="quarter" idx="5"/>
          </p:nvPr>
        </p:nvSpPr>
        <p:spPr/>
        <p:txBody>
          <a:bodyPr/>
          <a:lstStyle/>
          <a:p>
            <a:pPr rtl="0"/>
            <a:fld id="{98E40627-AA7D-471F-B5F2-0BF9E4C68EB6}" type="slidenum">
              <a:rPr lang="en-US" smtClean="0"/>
              <a:t>11</a:t>
            </a:fld>
            <a:endParaRPr lang="en-US"/>
          </a:p>
        </p:txBody>
      </p:sp>
    </p:spTree>
    <p:extLst>
      <p:ext uri="{BB962C8B-B14F-4D97-AF65-F5344CB8AC3E}">
        <p14:creationId xmlns:p14="http://schemas.microsoft.com/office/powerpoint/2010/main" val="296041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á snímka">
    <p:spTree>
      <p:nvGrpSpPr>
        <p:cNvPr id="1" name=""/>
        <p:cNvGrpSpPr/>
        <p:nvPr/>
      </p:nvGrpSpPr>
      <p:grpSpPr>
        <a:xfrm>
          <a:off x="0" y="0"/>
          <a:ext cx="0" cy="0"/>
          <a:chOff x="0" y="0"/>
          <a:chExt cx="0" cy="0"/>
        </a:xfrm>
      </p:grpSpPr>
      <p:sp>
        <p:nvSpPr>
          <p:cNvPr id="5" name="Obdĺžnik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useBgFill="1">
        <p:nvSpPr>
          <p:cNvPr id="10" name="Obdĺžnik 9"/>
          <p:cNvSpPr/>
          <p:nvPr/>
        </p:nvSpPr>
        <p:spPr>
          <a:xfrm>
            <a:off x="1307869" y="128232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Obdĺžnik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Obdĺžnik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Skupina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Priama spojnica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Priama spojnica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Priama spojnica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Nadpis 1"/>
          <p:cNvSpPr>
            <a:spLocks noGrp="1"/>
          </p:cNvSpPr>
          <p:nvPr>
            <p:ph type="ctrTitle"/>
          </p:nvPr>
        </p:nvSpPr>
        <p:spPr>
          <a:xfrm>
            <a:off x="1629103" y="2244830"/>
            <a:ext cx="8933796" cy="2437232"/>
          </a:xfrm>
        </p:spPr>
        <p:txBody>
          <a:bodyPr tIns="45720" bIns="45720" rtlCol="0" anchor="ctr">
            <a:normAutofit/>
          </a:bodyPr>
          <a:lstStyle>
            <a:lvl1pPr algn="ctr">
              <a:lnSpc>
                <a:spcPct val="83000"/>
              </a:lnSpc>
              <a:defRPr lang="en-US" sz="6000" b="0" kern="1200" cap="all" spc="-100" baseline="0" dirty="0">
                <a:solidFill>
                  <a:schemeClr val="tx1">
                    <a:lumMod val="85000"/>
                    <a:lumOff val="15000"/>
                  </a:schemeClr>
                </a:solidFill>
                <a:effectLst/>
                <a:latin typeface="+mj-lt"/>
                <a:ea typeface="+mn-ea"/>
                <a:cs typeface="+mn-cs"/>
              </a:defRPr>
            </a:lvl1pPr>
          </a:lstStyle>
          <a:p>
            <a:pPr rtl="0"/>
            <a:r>
              <a:rPr lang="sk-SK"/>
              <a:t>Kliknutím upravte štýl predlohy nadpisu</a:t>
            </a:r>
            <a:endParaRPr lang="en-US" dirty="0"/>
          </a:p>
        </p:txBody>
      </p:sp>
      <p:sp>
        <p:nvSpPr>
          <p:cNvPr id="3" name="Podnadpis 2"/>
          <p:cNvSpPr>
            <a:spLocks noGrp="1"/>
          </p:cNvSpPr>
          <p:nvPr>
            <p:ph type="subTitle" idx="1"/>
          </p:nvPr>
        </p:nvSpPr>
        <p:spPr>
          <a:xfrm>
            <a:off x="1629101" y="4682062"/>
            <a:ext cx="8936846" cy="457201"/>
          </a:xfrm>
        </p:spPr>
        <p:txBody>
          <a:bodyPr rtlCol="0">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sk-SK"/>
              <a:t>Kliknutím upravte štýl predlohy podnadpisu</a:t>
            </a:r>
            <a:endParaRPr lang="en-US" dirty="0"/>
          </a:p>
        </p:txBody>
      </p:sp>
      <p:sp>
        <p:nvSpPr>
          <p:cNvPr id="20" name="Zástupný symbol dátumu 19"/>
          <p:cNvSpPr>
            <a:spLocks noGrp="1"/>
          </p:cNvSpPr>
          <p:nvPr>
            <p:ph type="dt" sz="half" idx="10"/>
          </p:nvPr>
        </p:nvSpPr>
        <p:spPr>
          <a:xfrm>
            <a:off x="5318760" y="1341256"/>
            <a:ext cx="1554480" cy="485546"/>
          </a:xfrm>
        </p:spPr>
        <p:txBody>
          <a:bodyPr rtlCol="0"/>
          <a:lstStyle>
            <a:lvl1pPr algn="ctr">
              <a:defRPr sz="1300" spc="0" baseline="0">
                <a:solidFill>
                  <a:srgbClr val="FFFFFF"/>
                </a:solidFill>
                <a:latin typeface="+mn-lt"/>
              </a:defRPr>
            </a:lvl1pPr>
          </a:lstStyle>
          <a:p>
            <a:pPr rtl="0"/>
            <a:fld id="{BF4786F9-676A-4F22-9FCE-4C455EA3792E}" type="datetime1">
              <a:rPr lang="sk-SK" smtClean="0"/>
              <a:t>15. 3. 2024</a:t>
            </a:fld>
            <a:endParaRPr lang="en-US" dirty="0"/>
          </a:p>
        </p:txBody>
      </p:sp>
      <p:sp>
        <p:nvSpPr>
          <p:cNvPr id="21" name="Zástupná päta 20"/>
          <p:cNvSpPr>
            <a:spLocks noGrp="1"/>
          </p:cNvSpPr>
          <p:nvPr>
            <p:ph type="ftr" sz="quarter" idx="11"/>
          </p:nvPr>
        </p:nvSpPr>
        <p:spPr>
          <a:xfrm>
            <a:off x="1629100" y="5177408"/>
            <a:ext cx="5730295" cy="228600"/>
          </a:xfrm>
        </p:spPr>
        <p:txBody>
          <a:bodyPr rtlCol="0"/>
          <a:lstStyle>
            <a:lvl1pPr algn="l">
              <a:defRPr>
                <a:solidFill>
                  <a:schemeClr val="tx1">
                    <a:lumMod val="85000"/>
                    <a:lumOff val="15000"/>
                  </a:schemeClr>
                </a:solidFill>
              </a:defRPr>
            </a:lvl1pPr>
          </a:lstStyle>
          <a:p>
            <a:pPr rtl="0"/>
            <a:endParaRPr lang="en-US" dirty="0"/>
          </a:p>
        </p:txBody>
      </p:sp>
      <p:sp>
        <p:nvSpPr>
          <p:cNvPr id="22" name="Zástupné číslo snímky 21"/>
          <p:cNvSpPr>
            <a:spLocks noGrp="1"/>
          </p:cNvSpPr>
          <p:nvPr>
            <p:ph type="sldNum" sz="quarter" idx="12"/>
          </p:nvPr>
        </p:nvSpPr>
        <p:spPr>
          <a:xfrm>
            <a:off x="8606920" y="5177408"/>
            <a:ext cx="1955980" cy="228600"/>
          </a:xfrm>
        </p:spPr>
        <p:txBody>
          <a:bodyPr rtlCol="0"/>
          <a:lstStyle>
            <a:lvl1pPr>
              <a:defRPr>
                <a:solidFill>
                  <a:schemeClr val="tx1">
                    <a:lumMod val="85000"/>
                    <a:lumOff val="15000"/>
                  </a:schemeClr>
                </a:solidFill>
              </a:defRPr>
            </a:lvl1pPr>
          </a:lstStyle>
          <a:p>
            <a:pPr rtl="0"/>
            <a:fld id="{34B7E4EF-A1BD-40F4-AB7B-04F084DD991D}" type="slidenum">
              <a:rPr lang="en-US" smtClean="0"/>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p>
            <a:pPr rtl="0"/>
            <a:r>
              <a:rPr lang="sk-SK"/>
              <a:t>Kliknutím upravte štýl predlohy nadpisu</a:t>
            </a:r>
            <a:endParaRPr lang="en-US" dirty="0"/>
          </a:p>
        </p:txBody>
      </p:sp>
      <p:sp>
        <p:nvSpPr>
          <p:cNvPr id="3" name="Zástupný zvislý text 2"/>
          <p:cNvSpPr>
            <a:spLocks noGrp="1"/>
          </p:cNvSpPr>
          <p:nvPr>
            <p:ph type="body" orient="vert" idx="1"/>
          </p:nvPr>
        </p:nvSpPr>
        <p:spPr/>
        <p:txBody>
          <a:bodyPr vert="eaVert" rtlCol="0"/>
          <a:lstStyle/>
          <a:p>
            <a:pPr lvl="0" rtl="0"/>
            <a:r>
              <a:rPr lang="sk-SK"/>
              <a:t>Kliknite sem a upravte štýly predlohy textu</a:t>
            </a:r>
          </a:p>
          <a:p>
            <a:pPr lvl="1" rtl="0"/>
            <a:r>
              <a:rPr lang="sk-SK"/>
              <a:t>Druhá úroveň</a:t>
            </a:r>
          </a:p>
          <a:p>
            <a:pPr lvl="2" rtl="0"/>
            <a:r>
              <a:rPr lang="sk-SK"/>
              <a:t>Tretia úroveň</a:t>
            </a:r>
          </a:p>
          <a:p>
            <a:pPr lvl="3" rtl="0"/>
            <a:r>
              <a:rPr lang="sk-SK"/>
              <a:t>Štvrtá úroveň</a:t>
            </a:r>
          </a:p>
          <a:p>
            <a:pPr lvl="4" rtl="0"/>
            <a:r>
              <a:rPr lang="sk-SK"/>
              <a:t>Piata úroveň</a:t>
            </a:r>
            <a:endParaRPr lang="en-US" dirty="0"/>
          </a:p>
        </p:txBody>
      </p:sp>
      <p:sp>
        <p:nvSpPr>
          <p:cNvPr id="4" name="Zástupný symbol dátumu 3"/>
          <p:cNvSpPr>
            <a:spLocks noGrp="1"/>
          </p:cNvSpPr>
          <p:nvPr>
            <p:ph type="dt" sz="half" idx="10"/>
          </p:nvPr>
        </p:nvSpPr>
        <p:spPr/>
        <p:txBody>
          <a:bodyPr rtlCol="0"/>
          <a:lstStyle/>
          <a:p>
            <a:pPr rtl="0"/>
            <a:fld id="{2883C898-A29A-44ED-B65D-9DA1A6A23487}" type="datetime1">
              <a:rPr lang="sk-SK" smtClean="0"/>
              <a:t>15. 3. 2024</a:t>
            </a:fld>
            <a:endParaRPr lang="en-US"/>
          </a:p>
        </p:txBody>
      </p:sp>
      <p:sp>
        <p:nvSpPr>
          <p:cNvPr id="5" name="Zástupný symbol päty 4"/>
          <p:cNvSpPr>
            <a:spLocks noGrp="1"/>
          </p:cNvSpPr>
          <p:nvPr>
            <p:ph type="ftr" sz="quarter" idx="11"/>
          </p:nvPr>
        </p:nvSpPr>
        <p:spPr/>
        <p:txBody>
          <a:bodyPr rtlCol="0"/>
          <a:lstStyle/>
          <a:p>
            <a:pPr rtl="0"/>
            <a:endParaRPr lang="en-US"/>
          </a:p>
        </p:txBody>
      </p:sp>
      <p:sp>
        <p:nvSpPr>
          <p:cNvPr id="6" name="Zástupné číslo snímky 5"/>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4023329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8991600" y="762000"/>
            <a:ext cx="2362200" cy="5257800"/>
          </a:xfrm>
        </p:spPr>
        <p:txBody>
          <a:bodyPr vert="eaVert" rtlCol="0"/>
          <a:lstStyle/>
          <a:p>
            <a:pPr rtl="0"/>
            <a:r>
              <a:rPr lang="sk-SK"/>
              <a:t>Kliknutím upravte štýl predlohy nadpisu</a:t>
            </a:r>
            <a:endParaRPr lang="en-US" dirty="0"/>
          </a:p>
        </p:txBody>
      </p:sp>
      <p:sp>
        <p:nvSpPr>
          <p:cNvPr id="3" name="Zástupný objekt zvislého textu 2"/>
          <p:cNvSpPr>
            <a:spLocks noGrp="1"/>
          </p:cNvSpPr>
          <p:nvPr>
            <p:ph type="body" orient="vert" idx="1"/>
          </p:nvPr>
        </p:nvSpPr>
        <p:spPr>
          <a:xfrm>
            <a:off x="838200" y="762000"/>
            <a:ext cx="8077200" cy="5257800"/>
          </a:xfrm>
        </p:spPr>
        <p:txBody>
          <a:bodyPr vert="eaVert" rtlCol="0"/>
          <a:lstStyle/>
          <a:p>
            <a:pPr lvl="0" rtl="0"/>
            <a:r>
              <a:rPr lang="sk-SK"/>
              <a:t>Kliknite sem a upravte štýly predlohy textu</a:t>
            </a:r>
          </a:p>
          <a:p>
            <a:pPr lvl="1" rtl="0"/>
            <a:r>
              <a:rPr lang="sk-SK"/>
              <a:t>Druhá úroveň</a:t>
            </a:r>
          </a:p>
          <a:p>
            <a:pPr lvl="2" rtl="0"/>
            <a:r>
              <a:rPr lang="sk-SK"/>
              <a:t>Tretia úroveň</a:t>
            </a:r>
          </a:p>
          <a:p>
            <a:pPr lvl="3" rtl="0"/>
            <a:r>
              <a:rPr lang="sk-SK"/>
              <a:t>Štvrtá úroveň</a:t>
            </a:r>
          </a:p>
          <a:p>
            <a:pPr lvl="4" rtl="0"/>
            <a:r>
              <a:rPr lang="sk-SK"/>
              <a:t>Piata úroveň</a:t>
            </a:r>
            <a:endParaRPr lang="en-US" dirty="0"/>
          </a:p>
        </p:txBody>
      </p:sp>
      <p:sp>
        <p:nvSpPr>
          <p:cNvPr id="4" name="Zástupný symbol dátumu 3"/>
          <p:cNvSpPr>
            <a:spLocks noGrp="1"/>
          </p:cNvSpPr>
          <p:nvPr>
            <p:ph type="dt" sz="half" idx="10"/>
          </p:nvPr>
        </p:nvSpPr>
        <p:spPr/>
        <p:txBody>
          <a:bodyPr rtlCol="0"/>
          <a:lstStyle/>
          <a:p>
            <a:pPr rtl="0"/>
            <a:fld id="{B003CEE7-4091-4855-8851-3904DFA03419}" type="datetime1">
              <a:rPr lang="sk-SK" smtClean="0"/>
              <a:t>15. 3. 2024</a:t>
            </a:fld>
            <a:endParaRPr lang="en-US"/>
          </a:p>
        </p:txBody>
      </p:sp>
      <p:sp>
        <p:nvSpPr>
          <p:cNvPr id="5" name="Zástupný symbol päty 4"/>
          <p:cNvSpPr>
            <a:spLocks noGrp="1"/>
          </p:cNvSpPr>
          <p:nvPr>
            <p:ph type="ftr" sz="quarter" idx="11"/>
          </p:nvPr>
        </p:nvSpPr>
        <p:spPr/>
        <p:txBody>
          <a:bodyPr rtlCol="0"/>
          <a:lstStyle/>
          <a:p>
            <a:pPr rtl="0"/>
            <a:endParaRPr lang="en-US"/>
          </a:p>
        </p:txBody>
      </p:sp>
      <p:sp>
        <p:nvSpPr>
          <p:cNvPr id="6" name="Zástupné číslo snímky 5"/>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1510073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p>
            <a:pPr rtl="0"/>
            <a:r>
              <a:rPr lang="sk-SK"/>
              <a:t>Kliknutím upravte štýl predlohy nadpisu</a:t>
            </a:r>
            <a:endParaRPr lang="en-US" dirty="0"/>
          </a:p>
        </p:txBody>
      </p:sp>
      <p:sp>
        <p:nvSpPr>
          <p:cNvPr id="3" name="Zástupný obsah 2"/>
          <p:cNvSpPr>
            <a:spLocks noGrp="1"/>
          </p:cNvSpPr>
          <p:nvPr>
            <p:ph idx="1"/>
          </p:nvPr>
        </p:nvSpPr>
        <p:spPr/>
        <p:txBody>
          <a:bodyPr rtlCol="0"/>
          <a:lstStyle/>
          <a:p>
            <a:pPr lvl="0" rtl="0"/>
            <a:r>
              <a:rPr lang="sk-SK"/>
              <a:t>Kliknite sem a upravte štýly predlohy textu</a:t>
            </a:r>
          </a:p>
          <a:p>
            <a:pPr lvl="1" rtl="0"/>
            <a:r>
              <a:rPr lang="sk-SK"/>
              <a:t>Druhá úroveň</a:t>
            </a:r>
          </a:p>
          <a:p>
            <a:pPr lvl="2" rtl="0"/>
            <a:r>
              <a:rPr lang="sk-SK"/>
              <a:t>Tretia úroveň</a:t>
            </a:r>
          </a:p>
          <a:p>
            <a:pPr lvl="3" rtl="0"/>
            <a:r>
              <a:rPr lang="sk-SK"/>
              <a:t>Štvrtá úroveň</a:t>
            </a:r>
          </a:p>
          <a:p>
            <a:pPr lvl="4" rtl="0"/>
            <a:r>
              <a:rPr lang="sk-SK"/>
              <a:t>Piata úroveň</a:t>
            </a:r>
            <a:endParaRPr lang="en-US" dirty="0"/>
          </a:p>
        </p:txBody>
      </p:sp>
      <p:sp>
        <p:nvSpPr>
          <p:cNvPr id="4" name="Zástupný symbol dátumu 3"/>
          <p:cNvSpPr>
            <a:spLocks noGrp="1"/>
          </p:cNvSpPr>
          <p:nvPr>
            <p:ph type="dt" sz="half" idx="10"/>
          </p:nvPr>
        </p:nvSpPr>
        <p:spPr/>
        <p:txBody>
          <a:bodyPr rtlCol="0"/>
          <a:lstStyle/>
          <a:p>
            <a:pPr rtl="0"/>
            <a:fld id="{5DCAAF4F-6F78-4EAC-B8C9-63007A8660A0}" type="datetime1">
              <a:rPr lang="sk-SK" smtClean="0"/>
              <a:t>15. 3. 2024</a:t>
            </a:fld>
            <a:endParaRPr lang="en-US"/>
          </a:p>
        </p:txBody>
      </p:sp>
      <p:sp>
        <p:nvSpPr>
          <p:cNvPr id="5" name="Zástupný symbol päty 4"/>
          <p:cNvSpPr>
            <a:spLocks noGrp="1"/>
          </p:cNvSpPr>
          <p:nvPr>
            <p:ph type="ftr" sz="quarter" idx="11"/>
          </p:nvPr>
        </p:nvSpPr>
        <p:spPr/>
        <p:txBody>
          <a:bodyPr rtlCol="0"/>
          <a:lstStyle/>
          <a:p>
            <a:pPr rtl="0"/>
            <a:endParaRPr lang="en-US"/>
          </a:p>
        </p:txBody>
      </p:sp>
      <p:sp>
        <p:nvSpPr>
          <p:cNvPr id="6" name="Zástupné číslo snímky 5"/>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Hlavička sekcie">
    <p:spTree>
      <p:nvGrpSpPr>
        <p:cNvPr id="1" name=""/>
        <p:cNvGrpSpPr/>
        <p:nvPr/>
      </p:nvGrpSpPr>
      <p:grpSpPr>
        <a:xfrm>
          <a:off x="0" y="0"/>
          <a:ext cx="0" cy="0"/>
          <a:chOff x="0" y="0"/>
          <a:chExt cx="0" cy="0"/>
        </a:xfrm>
      </p:grpSpPr>
      <p:sp>
        <p:nvSpPr>
          <p:cNvPr id="15" name="Obdĺžnik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useBgFill="1">
        <p:nvSpPr>
          <p:cNvPr id="23" name="Obdĺžnik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Obdĺžnik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Obdĺžnik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Nadpis 1"/>
          <p:cNvSpPr>
            <a:spLocks noGrp="1"/>
          </p:cNvSpPr>
          <p:nvPr>
            <p:ph type="title"/>
          </p:nvPr>
        </p:nvSpPr>
        <p:spPr>
          <a:xfrm>
            <a:off x="1629156" y="2275165"/>
            <a:ext cx="8933688" cy="2406895"/>
          </a:xfrm>
        </p:spPr>
        <p:txBody>
          <a:bodyPr rtlCol="0" anchor="ctr">
            <a:noAutofit/>
          </a:bodyPr>
          <a:lstStyle>
            <a:lvl1pPr algn="ctr">
              <a:lnSpc>
                <a:spcPct val="83000"/>
              </a:lnSpc>
              <a:defRPr lang="en-US" sz="6000" kern="1200" cap="all" spc="-100" baseline="0" dirty="0">
                <a:solidFill>
                  <a:schemeClr val="tx1">
                    <a:lumMod val="85000"/>
                    <a:lumOff val="15000"/>
                  </a:schemeClr>
                </a:solidFill>
                <a:effectLst/>
                <a:latin typeface="+mj-lt"/>
                <a:ea typeface="+mn-ea"/>
                <a:cs typeface="+mn-cs"/>
              </a:defRPr>
            </a:lvl1pPr>
          </a:lstStyle>
          <a:p>
            <a:pPr rtl="0"/>
            <a:r>
              <a:rPr lang="sk-SK"/>
              <a:t>Kliknutím upravte štýl predlohy nadpisu</a:t>
            </a:r>
            <a:endParaRPr lang="en-US" dirty="0"/>
          </a:p>
        </p:txBody>
      </p:sp>
      <p:grpSp>
        <p:nvGrpSpPr>
          <p:cNvPr id="16" name="Skupina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Priama spojnica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Priama spojnica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Priama spojnica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Zástupný text 2"/>
          <p:cNvSpPr>
            <a:spLocks noGrp="1"/>
          </p:cNvSpPr>
          <p:nvPr>
            <p:ph type="body" idx="1"/>
          </p:nvPr>
        </p:nvSpPr>
        <p:spPr>
          <a:xfrm>
            <a:off x="1629156" y="4682062"/>
            <a:ext cx="8939784" cy="457200"/>
          </a:xfrm>
        </p:spPr>
        <p:txBody>
          <a:bodyPr rtlCol="0"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sk-SK"/>
              <a:t>Kliknite sem a upravte štýly predlohy textu</a:t>
            </a:r>
          </a:p>
        </p:txBody>
      </p:sp>
      <p:sp>
        <p:nvSpPr>
          <p:cNvPr id="4" name="Zástupný symbol dátumu 3"/>
          <p:cNvSpPr>
            <a:spLocks noGrp="1"/>
          </p:cNvSpPr>
          <p:nvPr>
            <p:ph type="dt" sz="half" idx="10"/>
          </p:nvPr>
        </p:nvSpPr>
        <p:spPr>
          <a:xfrm>
            <a:off x="5318760" y="1344502"/>
            <a:ext cx="1554480" cy="498781"/>
          </a:xfrm>
        </p:spPr>
        <p:txBody>
          <a:bodyPr rtlCol="0"/>
          <a:lstStyle>
            <a:lvl1pPr algn="ctr">
              <a:defRPr lang="en-US" sz="1300" kern="1200" spc="0" baseline="0">
                <a:solidFill>
                  <a:srgbClr val="FFFFFF"/>
                </a:solidFill>
                <a:latin typeface="+mn-lt"/>
                <a:ea typeface="+mn-ea"/>
                <a:cs typeface="+mn-cs"/>
              </a:defRPr>
            </a:lvl1pPr>
          </a:lstStyle>
          <a:p>
            <a:pPr rtl="0"/>
            <a:fld id="{4A223729-5AB1-42A7-909B-D49AD79C242A}" type="datetime1">
              <a:rPr lang="sk-SK" smtClean="0"/>
              <a:t>15. 3. 2024</a:t>
            </a:fld>
            <a:endParaRPr lang="en-US" dirty="0"/>
          </a:p>
        </p:txBody>
      </p:sp>
      <p:sp>
        <p:nvSpPr>
          <p:cNvPr id="5" name="Zástupný symbol päty 4"/>
          <p:cNvSpPr>
            <a:spLocks noGrp="1"/>
          </p:cNvSpPr>
          <p:nvPr>
            <p:ph type="ftr" sz="quarter" idx="11"/>
          </p:nvPr>
        </p:nvSpPr>
        <p:spPr>
          <a:xfrm>
            <a:off x="1629157" y="5177408"/>
            <a:ext cx="5660134" cy="228600"/>
          </a:xfrm>
        </p:spPr>
        <p:txBody>
          <a:bodyPr rtlCol="0"/>
          <a:lstStyle>
            <a:lvl1pPr algn="l">
              <a:defRPr>
                <a:solidFill>
                  <a:schemeClr val="tx1">
                    <a:lumMod val="85000"/>
                    <a:lumOff val="15000"/>
                  </a:schemeClr>
                </a:solidFill>
              </a:defRPr>
            </a:lvl1pPr>
          </a:lstStyle>
          <a:p>
            <a:pPr rtl="0"/>
            <a:endParaRPr lang="en-US" dirty="0"/>
          </a:p>
        </p:txBody>
      </p:sp>
      <p:sp>
        <p:nvSpPr>
          <p:cNvPr id="6" name="Zástupné číslo snímky 5"/>
          <p:cNvSpPr>
            <a:spLocks noGrp="1"/>
          </p:cNvSpPr>
          <p:nvPr>
            <p:ph type="sldNum" sz="quarter" idx="12"/>
          </p:nvPr>
        </p:nvSpPr>
        <p:spPr>
          <a:xfrm>
            <a:off x="8604504" y="5177408"/>
            <a:ext cx="1958339" cy="228600"/>
          </a:xfrm>
        </p:spPr>
        <p:txBody>
          <a:bodyPr rtlCol="0"/>
          <a:lstStyle>
            <a:lvl1pPr>
              <a:defRPr>
                <a:solidFill>
                  <a:schemeClr val="tx1">
                    <a:lumMod val="85000"/>
                    <a:lumOff val="15000"/>
                  </a:schemeClr>
                </a:solidFill>
              </a:defRPr>
            </a:lvl1pPr>
          </a:lstStyle>
          <a:p>
            <a:pPr rtl="0"/>
            <a:fld id="{34B7E4EF-A1BD-40F4-AB7B-04F084DD991D}" type="slidenum">
              <a:rPr lang="en-US" smtClean="0"/>
              <a:t>‹#›</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typy obsahu">
    <p:spTree>
      <p:nvGrpSpPr>
        <p:cNvPr id="1" name=""/>
        <p:cNvGrpSpPr/>
        <p:nvPr/>
      </p:nvGrpSpPr>
      <p:grpSpPr>
        <a:xfrm>
          <a:off x="0" y="0"/>
          <a:ext cx="0" cy="0"/>
          <a:chOff x="0" y="0"/>
          <a:chExt cx="0" cy="0"/>
        </a:xfrm>
      </p:grpSpPr>
      <p:sp>
        <p:nvSpPr>
          <p:cNvPr id="8" name="Nadpis 7"/>
          <p:cNvSpPr>
            <a:spLocks noGrp="1"/>
          </p:cNvSpPr>
          <p:nvPr>
            <p:ph type="title"/>
          </p:nvPr>
        </p:nvSpPr>
        <p:spPr/>
        <p:txBody>
          <a:bodyPr rtlCol="0"/>
          <a:lstStyle/>
          <a:p>
            <a:pPr rtl="0"/>
            <a:r>
              <a:rPr lang="sk-SK"/>
              <a:t>Kliknutím upravte štýl predlohy nadpisu</a:t>
            </a:r>
            <a:endParaRPr lang="en-US" dirty="0"/>
          </a:p>
        </p:txBody>
      </p:sp>
      <p:sp>
        <p:nvSpPr>
          <p:cNvPr id="3" name="Zástupný obsah 2"/>
          <p:cNvSpPr>
            <a:spLocks noGrp="1"/>
          </p:cNvSpPr>
          <p:nvPr>
            <p:ph sz="half" idx="1"/>
          </p:nvPr>
        </p:nvSpPr>
        <p:spPr>
          <a:xfrm>
            <a:off x="106680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sk-SK"/>
              <a:t>Kliknite sem a upravte štýly predlohy textu</a:t>
            </a:r>
          </a:p>
          <a:p>
            <a:pPr lvl="1" rtl="0"/>
            <a:r>
              <a:rPr lang="sk-SK"/>
              <a:t>Druhá úroveň</a:t>
            </a:r>
          </a:p>
          <a:p>
            <a:pPr lvl="2" rtl="0"/>
            <a:r>
              <a:rPr lang="sk-SK"/>
              <a:t>Tretia úroveň</a:t>
            </a:r>
          </a:p>
          <a:p>
            <a:pPr lvl="3" rtl="0"/>
            <a:r>
              <a:rPr lang="sk-SK"/>
              <a:t>Štvrtá úroveň</a:t>
            </a:r>
          </a:p>
          <a:p>
            <a:pPr lvl="4" rtl="0"/>
            <a:r>
              <a:rPr lang="sk-SK"/>
              <a:t>Piata úroveň</a:t>
            </a:r>
            <a:endParaRPr lang="en-US" dirty="0"/>
          </a:p>
        </p:txBody>
      </p:sp>
      <p:sp>
        <p:nvSpPr>
          <p:cNvPr id="4" name="Zástupný obsah 3"/>
          <p:cNvSpPr>
            <a:spLocks noGrp="1"/>
          </p:cNvSpPr>
          <p:nvPr>
            <p:ph sz="half" idx="2"/>
          </p:nvPr>
        </p:nvSpPr>
        <p:spPr>
          <a:xfrm>
            <a:off x="646176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sk-SK"/>
              <a:t>Kliknite sem a upravte štýly predlohy textu</a:t>
            </a:r>
          </a:p>
          <a:p>
            <a:pPr lvl="1" rtl="0"/>
            <a:r>
              <a:rPr lang="sk-SK"/>
              <a:t>Druhá úroveň</a:t>
            </a:r>
          </a:p>
          <a:p>
            <a:pPr lvl="2" rtl="0"/>
            <a:r>
              <a:rPr lang="sk-SK"/>
              <a:t>Tretia úroveň</a:t>
            </a:r>
          </a:p>
          <a:p>
            <a:pPr lvl="3" rtl="0"/>
            <a:r>
              <a:rPr lang="sk-SK"/>
              <a:t>Štvrtá úroveň</a:t>
            </a:r>
          </a:p>
          <a:p>
            <a:pPr lvl="4" rtl="0"/>
            <a:r>
              <a:rPr lang="sk-SK"/>
              <a:t>Piata úroveň</a:t>
            </a:r>
            <a:endParaRPr lang="en-US" dirty="0"/>
          </a:p>
        </p:txBody>
      </p:sp>
      <p:sp>
        <p:nvSpPr>
          <p:cNvPr id="5" name="Zástupný symbol dátumu 4"/>
          <p:cNvSpPr>
            <a:spLocks noGrp="1"/>
          </p:cNvSpPr>
          <p:nvPr>
            <p:ph type="dt" sz="half" idx="10"/>
          </p:nvPr>
        </p:nvSpPr>
        <p:spPr/>
        <p:txBody>
          <a:bodyPr rtlCol="0"/>
          <a:lstStyle/>
          <a:p>
            <a:pPr rtl="0"/>
            <a:fld id="{E6E6044A-984D-40B8-A3D1-190F54305EAD}" type="datetime1">
              <a:rPr lang="sk-SK" smtClean="0"/>
              <a:t>15. 3. 2024</a:t>
            </a:fld>
            <a:endParaRPr lang="en-US"/>
          </a:p>
        </p:txBody>
      </p:sp>
      <p:sp>
        <p:nvSpPr>
          <p:cNvPr id="6" name="Zástupný symbol päty 5"/>
          <p:cNvSpPr>
            <a:spLocks noGrp="1"/>
          </p:cNvSpPr>
          <p:nvPr>
            <p:ph type="ftr" sz="quarter" idx="11"/>
          </p:nvPr>
        </p:nvSpPr>
        <p:spPr/>
        <p:txBody>
          <a:bodyPr rtlCol="0"/>
          <a:lstStyle/>
          <a:p>
            <a:pPr rtl="0"/>
            <a:endParaRPr lang="en-US"/>
          </a:p>
        </p:txBody>
      </p:sp>
      <p:sp>
        <p:nvSpPr>
          <p:cNvPr id="7" name="Zástupné číslo snímky 6"/>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p>
            <a:pPr rtl="0"/>
            <a:r>
              <a:rPr lang="sk-SK"/>
              <a:t>Kliknutím upravte štýl predlohy nadpisu</a:t>
            </a:r>
            <a:endParaRPr lang="en-US" dirty="0"/>
          </a:p>
        </p:txBody>
      </p:sp>
      <p:sp>
        <p:nvSpPr>
          <p:cNvPr id="3" name="Zástupný objekt textu 2"/>
          <p:cNvSpPr>
            <a:spLocks noGrp="1"/>
          </p:cNvSpPr>
          <p:nvPr>
            <p:ph type="body" idx="1"/>
          </p:nvPr>
        </p:nvSpPr>
        <p:spPr>
          <a:xfrm>
            <a:off x="1069848" y="2074334"/>
            <a:ext cx="4663440" cy="640080"/>
          </a:xfrm>
        </p:spPr>
        <p:txBody>
          <a:bodyPr rtlCol="0"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k-SK"/>
              <a:t>Kliknite sem a upravte štýly predlohy textu</a:t>
            </a:r>
          </a:p>
        </p:txBody>
      </p:sp>
      <p:sp>
        <p:nvSpPr>
          <p:cNvPr id="4" name="Zástupný obsah 3"/>
          <p:cNvSpPr>
            <a:spLocks noGrp="1"/>
          </p:cNvSpPr>
          <p:nvPr>
            <p:ph sz="half" idx="2"/>
          </p:nvPr>
        </p:nvSpPr>
        <p:spPr>
          <a:xfrm>
            <a:off x="1069848" y="2792472"/>
            <a:ext cx="4663440" cy="3163825"/>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sk-SK"/>
              <a:t>Kliknite sem a upravte štýly predlohy textu</a:t>
            </a:r>
          </a:p>
          <a:p>
            <a:pPr lvl="1" rtl="0"/>
            <a:r>
              <a:rPr lang="sk-SK"/>
              <a:t>Druhá úroveň</a:t>
            </a:r>
          </a:p>
          <a:p>
            <a:pPr lvl="2" rtl="0"/>
            <a:r>
              <a:rPr lang="sk-SK"/>
              <a:t>Tretia úroveň</a:t>
            </a:r>
          </a:p>
          <a:p>
            <a:pPr lvl="3" rtl="0"/>
            <a:r>
              <a:rPr lang="sk-SK"/>
              <a:t>Štvrtá úroveň</a:t>
            </a:r>
          </a:p>
          <a:p>
            <a:pPr lvl="4" rtl="0"/>
            <a:r>
              <a:rPr lang="sk-SK"/>
              <a:t>Piata úroveň</a:t>
            </a:r>
            <a:endParaRPr lang="sk"/>
          </a:p>
        </p:txBody>
      </p:sp>
      <p:sp>
        <p:nvSpPr>
          <p:cNvPr id="5" name="Zástupný text 4"/>
          <p:cNvSpPr>
            <a:spLocks noGrp="1"/>
          </p:cNvSpPr>
          <p:nvPr>
            <p:ph type="body" sz="quarter" idx="3"/>
          </p:nvPr>
        </p:nvSpPr>
        <p:spPr>
          <a:xfrm>
            <a:off x="6458712" y="2074334"/>
            <a:ext cx="4663440" cy="640080"/>
          </a:xfrm>
        </p:spPr>
        <p:txBody>
          <a:bodyPr rtlCol="0"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k-SK"/>
              <a:t>Kliknite sem a upravte štýly predlohy textu</a:t>
            </a:r>
          </a:p>
        </p:txBody>
      </p:sp>
      <p:sp>
        <p:nvSpPr>
          <p:cNvPr id="6" name="Zástupný objekt obsahu 5"/>
          <p:cNvSpPr>
            <a:spLocks noGrp="1"/>
          </p:cNvSpPr>
          <p:nvPr>
            <p:ph sz="quarter" idx="4"/>
          </p:nvPr>
        </p:nvSpPr>
        <p:spPr>
          <a:xfrm>
            <a:off x="6458712" y="2792471"/>
            <a:ext cx="4663440" cy="3164509"/>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sk-SK"/>
              <a:t>Kliknite sem a upravte štýly predlohy textu</a:t>
            </a:r>
          </a:p>
          <a:p>
            <a:pPr lvl="1" rtl="0"/>
            <a:r>
              <a:rPr lang="sk-SK"/>
              <a:t>Druhá úroveň</a:t>
            </a:r>
          </a:p>
          <a:p>
            <a:pPr lvl="2" rtl="0"/>
            <a:r>
              <a:rPr lang="sk-SK"/>
              <a:t>Tretia úroveň</a:t>
            </a:r>
          </a:p>
          <a:p>
            <a:pPr lvl="3" rtl="0"/>
            <a:r>
              <a:rPr lang="sk-SK"/>
              <a:t>Štvrtá úroveň</a:t>
            </a:r>
          </a:p>
          <a:p>
            <a:pPr lvl="4" rtl="0"/>
            <a:r>
              <a:rPr lang="sk-SK"/>
              <a:t>Piata úroveň</a:t>
            </a:r>
            <a:endParaRPr lang="sk"/>
          </a:p>
        </p:txBody>
      </p:sp>
      <p:sp>
        <p:nvSpPr>
          <p:cNvPr id="7" name="Zástupný symbol dátumu 6"/>
          <p:cNvSpPr>
            <a:spLocks noGrp="1"/>
          </p:cNvSpPr>
          <p:nvPr>
            <p:ph type="dt" sz="half" idx="10"/>
          </p:nvPr>
        </p:nvSpPr>
        <p:spPr/>
        <p:txBody>
          <a:bodyPr rtlCol="0"/>
          <a:lstStyle/>
          <a:p>
            <a:pPr rtl="0"/>
            <a:fld id="{EC4F2C44-F0D0-4DFD-9095-94D0296883AC}" type="datetime1">
              <a:rPr lang="sk-SK" smtClean="0"/>
              <a:t>15. 3. 2024</a:t>
            </a:fld>
            <a:endParaRPr lang="en-US"/>
          </a:p>
        </p:txBody>
      </p:sp>
      <p:sp>
        <p:nvSpPr>
          <p:cNvPr id="8" name="Zástupný symbol päty 7"/>
          <p:cNvSpPr>
            <a:spLocks noGrp="1"/>
          </p:cNvSpPr>
          <p:nvPr>
            <p:ph type="ftr" sz="quarter" idx="11"/>
          </p:nvPr>
        </p:nvSpPr>
        <p:spPr/>
        <p:txBody>
          <a:bodyPr rtlCol="0"/>
          <a:lstStyle/>
          <a:p>
            <a:pPr rtl="0"/>
            <a:endParaRPr lang="en-US"/>
          </a:p>
        </p:txBody>
      </p:sp>
      <p:sp>
        <p:nvSpPr>
          <p:cNvPr id="9" name="Zástupné číslo snímky 8"/>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Iba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p>
            <a:pPr rtl="0"/>
            <a:r>
              <a:rPr lang="sk-SK"/>
              <a:t>Kliknutím upravte štýl predlohy nadpisu</a:t>
            </a:r>
            <a:endParaRPr lang="en-US" dirty="0"/>
          </a:p>
        </p:txBody>
      </p:sp>
      <p:sp>
        <p:nvSpPr>
          <p:cNvPr id="3" name="Zástupný symbol dátumu 2"/>
          <p:cNvSpPr>
            <a:spLocks noGrp="1"/>
          </p:cNvSpPr>
          <p:nvPr>
            <p:ph type="dt" sz="half" idx="10"/>
          </p:nvPr>
        </p:nvSpPr>
        <p:spPr/>
        <p:txBody>
          <a:bodyPr rtlCol="0"/>
          <a:lstStyle/>
          <a:p>
            <a:pPr rtl="0"/>
            <a:fld id="{6230F096-678E-4BFD-8C00-D5C223BB28EC}" type="datetime1">
              <a:rPr lang="sk-SK" smtClean="0"/>
              <a:t>15. 3. 2024</a:t>
            </a:fld>
            <a:endParaRPr lang="en-US"/>
          </a:p>
        </p:txBody>
      </p:sp>
      <p:sp>
        <p:nvSpPr>
          <p:cNvPr id="4" name="Zástupný symbol päty 3"/>
          <p:cNvSpPr>
            <a:spLocks noGrp="1"/>
          </p:cNvSpPr>
          <p:nvPr>
            <p:ph type="ftr" sz="quarter" idx="11"/>
          </p:nvPr>
        </p:nvSpPr>
        <p:spPr/>
        <p:txBody>
          <a:bodyPr rtlCol="0"/>
          <a:lstStyle/>
          <a:p>
            <a:pPr rtl="0"/>
            <a:endParaRPr lang="en-US"/>
          </a:p>
        </p:txBody>
      </p:sp>
      <p:sp>
        <p:nvSpPr>
          <p:cNvPr id="5" name="Zástupné číslo snímky 4"/>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e">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rtlCol="0"/>
          <a:lstStyle/>
          <a:p>
            <a:pPr rtl="0"/>
            <a:fld id="{6DD4D749-38E6-426E-84BA-05C1D78B59F3}" type="datetime1">
              <a:rPr lang="sk-SK" smtClean="0"/>
              <a:t>15. 3. 2024</a:t>
            </a:fld>
            <a:endParaRPr lang="en-US"/>
          </a:p>
        </p:txBody>
      </p:sp>
      <p:sp>
        <p:nvSpPr>
          <p:cNvPr id="3" name="Zástupný symbol päty 2"/>
          <p:cNvSpPr>
            <a:spLocks noGrp="1"/>
          </p:cNvSpPr>
          <p:nvPr>
            <p:ph type="ftr" sz="quarter" idx="11"/>
          </p:nvPr>
        </p:nvSpPr>
        <p:spPr/>
        <p:txBody>
          <a:bodyPr rtlCol="0"/>
          <a:lstStyle/>
          <a:p>
            <a:pPr rtl="0"/>
            <a:endParaRPr lang="en-US"/>
          </a:p>
        </p:txBody>
      </p:sp>
      <p:sp>
        <p:nvSpPr>
          <p:cNvPr id="4" name="Zástupné číslo snímky 3"/>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popisom">
    <p:spTree>
      <p:nvGrpSpPr>
        <p:cNvPr id="1" name=""/>
        <p:cNvGrpSpPr/>
        <p:nvPr/>
      </p:nvGrpSpPr>
      <p:grpSpPr>
        <a:xfrm>
          <a:off x="0" y="0"/>
          <a:ext cx="0" cy="0"/>
          <a:chOff x="0" y="0"/>
          <a:chExt cx="0" cy="0"/>
        </a:xfrm>
      </p:grpSpPr>
      <p:sp>
        <p:nvSpPr>
          <p:cNvPr id="10" name="Obdĺžnik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bdĺžnik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Nadpis 1"/>
          <p:cNvSpPr>
            <a:spLocks noGrp="1"/>
          </p:cNvSpPr>
          <p:nvPr>
            <p:ph type="title"/>
          </p:nvPr>
        </p:nvSpPr>
        <p:spPr>
          <a:xfrm>
            <a:off x="8458200" y="607392"/>
            <a:ext cx="3161963" cy="1645920"/>
          </a:xfrm>
        </p:spPr>
        <p:txBody>
          <a:bodyPr rtlCol="0" anchor="b">
            <a:noAutofit/>
          </a:bodyPr>
          <a:lstStyle>
            <a:lvl1pPr algn="l" defTabSz="914400" rtl="0" eaLnBrk="1" latinLnBrk="0" hangingPunct="1">
              <a:lnSpc>
                <a:spcPct val="100000"/>
              </a:lnSpc>
              <a:spcBef>
                <a:spcPct val="0"/>
              </a:spcBef>
              <a:buNone/>
              <a:defRPr lang="en-US" sz="2800" b="0" kern="1200" cap="none" spc="0" baseline="0" dirty="0">
                <a:solidFill>
                  <a:schemeClr val="tx1"/>
                </a:solidFill>
                <a:effectLst/>
                <a:latin typeface="+mj-lt"/>
                <a:ea typeface="+mn-ea"/>
                <a:cs typeface="+mn-cs"/>
              </a:defRPr>
            </a:lvl1pPr>
          </a:lstStyle>
          <a:p>
            <a:pPr rtl="0"/>
            <a:r>
              <a:rPr lang="sk-SK"/>
              <a:t>Kliknutím upravte štýl predlohy nadpisu</a:t>
            </a:r>
            <a:endParaRPr lang="en-US" dirty="0"/>
          </a:p>
        </p:txBody>
      </p:sp>
      <p:sp>
        <p:nvSpPr>
          <p:cNvPr id="3" name="Zástupný obsah 2"/>
          <p:cNvSpPr>
            <a:spLocks noGrp="1"/>
          </p:cNvSpPr>
          <p:nvPr>
            <p:ph idx="1"/>
          </p:nvPr>
        </p:nvSpPr>
        <p:spPr>
          <a:xfrm>
            <a:off x="685800" y="609600"/>
            <a:ext cx="6858000" cy="5334000"/>
          </a:xfrm>
        </p:spPr>
        <p:txBody>
          <a:bodyPr rtlCol="0"/>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sk-SK"/>
              <a:t>Kliknite sem a upravte štýly predlohy textu</a:t>
            </a:r>
          </a:p>
          <a:p>
            <a:pPr lvl="1" rtl="0"/>
            <a:r>
              <a:rPr lang="sk-SK"/>
              <a:t>Druhá úroveň</a:t>
            </a:r>
          </a:p>
          <a:p>
            <a:pPr lvl="2" rtl="0"/>
            <a:r>
              <a:rPr lang="sk-SK"/>
              <a:t>Tretia úroveň</a:t>
            </a:r>
          </a:p>
          <a:p>
            <a:pPr lvl="3" rtl="0"/>
            <a:r>
              <a:rPr lang="sk-SK"/>
              <a:t>Štvrtá úroveň</a:t>
            </a:r>
          </a:p>
          <a:p>
            <a:pPr lvl="4" rtl="0"/>
            <a:r>
              <a:rPr lang="sk-SK"/>
              <a:t>Piata úroveň</a:t>
            </a:r>
            <a:endParaRPr lang="en-US" dirty="0"/>
          </a:p>
        </p:txBody>
      </p:sp>
      <p:sp>
        <p:nvSpPr>
          <p:cNvPr id="4" name="Zástupný text 3"/>
          <p:cNvSpPr>
            <a:spLocks noGrp="1"/>
          </p:cNvSpPr>
          <p:nvPr>
            <p:ph type="body" sz="half" idx="2"/>
          </p:nvPr>
        </p:nvSpPr>
        <p:spPr>
          <a:xfrm>
            <a:off x="8458200" y="2336800"/>
            <a:ext cx="3161963" cy="3606800"/>
          </a:xfrm>
        </p:spPr>
        <p:txBody>
          <a:bodyPr rtlCol="0">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sk-SK"/>
              <a:t>Kliknite sem a upravte štýly predlohy textu</a:t>
            </a:r>
          </a:p>
        </p:txBody>
      </p:sp>
      <p:sp>
        <p:nvSpPr>
          <p:cNvPr id="8" name="Zástupný symbol dátumu 7"/>
          <p:cNvSpPr>
            <a:spLocks noGrp="1"/>
          </p:cNvSpPr>
          <p:nvPr>
            <p:ph type="dt" sz="half" idx="10"/>
          </p:nvPr>
        </p:nvSpPr>
        <p:spPr>
          <a:xfrm>
            <a:off x="5588000" y="6035040"/>
            <a:ext cx="1955800" cy="365760"/>
          </a:xfrm>
        </p:spPr>
        <p:txBody>
          <a:bodyPr rtlCol="0"/>
          <a:lstStyle>
            <a:lvl1pPr>
              <a:defRPr>
                <a:solidFill>
                  <a:schemeClr val="tx1">
                    <a:lumMod val="85000"/>
                    <a:lumOff val="15000"/>
                  </a:schemeClr>
                </a:solidFill>
              </a:defRPr>
            </a:lvl1pPr>
          </a:lstStyle>
          <a:p>
            <a:pPr rtl="0"/>
            <a:fld id="{180CADC8-276C-448C-9E06-F1462CE7C681}" type="datetime1">
              <a:rPr lang="sk-SK" smtClean="0"/>
              <a:t>15. 3. 2024</a:t>
            </a:fld>
            <a:endParaRPr lang="en-US"/>
          </a:p>
        </p:txBody>
      </p:sp>
      <p:sp>
        <p:nvSpPr>
          <p:cNvPr id="9" name="Zástupný symbol päty 8"/>
          <p:cNvSpPr>
            <a:spLocks noGrp="1"/>
          </p:cNvSpPr>
          <p:nvPr>
            <p:ph type="ftr" sz="quarter" idx="11"/>
          </p:nvPr>
        </p:nvSpPr>
        <p:spPr>
          <a:xfrm>
            <a:off x="685801" y="6035040"/>
            <a:ext cx="4584700" cy="365760"/>
          </a:xfrm>
        </p:spPr>
        <p:txBody>
          <a:bodyPr rtlCol="0"/>
          <a:lstStyle>
            <a:lvl1pPr algn="l">
              <a:defRPr/>
            </a:lvl1pPr>
          </a:lstStyle>
          <a:p>
            <a:pPr rtl="0"/>
            <a:endParaRPr lang="en-US"/>
          </a:p>
        </p:txBody>
      </p:sp>
      <p:sp>
        <p:nvSpPr>
          <p:cNvPr id="11" name="Zástupný symbol čísla snímky 10"/>
          <p:cNvSpPr>
            <a:spLocks noGrp="1"/>
          </p:cNvSpPr>
          <p:nvPr>
            <p:ph type="sldNum" sz="quarter" idx="12"/>
          </p:nvPr>
        </p:nvSpPr>
        <p:spPr>
          <a:xfrm>
            <a:off x="10396728" y="6035040"/>
            <a:ext cx="1223435" cy="365760"/>
          </a:xfrm>
        </p:spPr>
        <p:txBody>
          <a:bodyPr rtlCol="0"/>
          <a:lstStyle>
            <a:lvl1pPr>
              <a:defRPr>
                <a:solidFill>
                  <a:schemeClr val="tx1">
                    <a:lumMod val="85000"/>
                    <a:lumOff val="15000"/>
                  </a:schemeClr>
                </a:solidFill>
              </a:defRPr>
            </a:lvl1pPr>
          </a:lstStyle>
          <a:p>
            <a:pPr rtl="0"/>
            <a:fld id="{34B7E4EF-A1BD-40F4-AB7B-04F084DD991D}" type="slidenum">
              <a:rPr lang="en-US" smtClean="0"/>
              <a:t>‹#›</a:t>
            </a:fld>
            <a:endParaRPr lang="en-US"/>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ok s popisom">
    <p:spTree>
      <p:nvGrpSpPr>
        <p:cNvPr id="1" name=""/>
        <p:cNvGrpSpPr/>
        <p:nvPr/>
      </p:nvGrpSpPr>
      <p:grpSpPr>
        <a:xfrm>
          <a:off x="0" y="0"/>
          <a:ext cx="0" cy="0"/>
          <a:chOff x="0" y="0"/>
          <a:chExt cx="0" cy="0"/>
        </a:xfrm>
      </p:grpSpPr>
      <p:sp>
        <p:nvSpPr>
          <p:cNvPr id="11" name="Obdĺžnik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Zástupný obrázok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sk-SK"/>
              <a:t>Kliknutím na ikonu pridáte obrázok</a:t>
            </a:r>
            <a:endParaRPr lang="en-US" dirty="0"/>
          </a:p>
        </p:txBody>
      </p:sp>
      <p:sp>
        <p:nvSpPr>
          <p:cNvPr id="5" name="Zástupný symbol dátumu 4"/>
          <p:cNvSpPr>
            <a:spLocks noGrp="1"/>
          </p:cNvSpPr>
          <p:nvPr>
            <p:ph type="dt" sz="half" idx="10"/>
          </p:nvPr>
        </p:nvSpPr>
        <p:spPr>
          <a:xfrm>
            <a:off x="5662337" y="6035040"/>
            <a:ext cx="2071963" cy="365760"/>
          </a:xfrm>
        </p:spPr>
        <p:txBody>
          <a:bodyPr rtlCol="0"/>
          <a:lstStyle>
            <a:lvl1pPr>
              <a:defRPr b="1">
                <a:solidFill>
                  <a:srgbClr val="FFFFFF"/>
                </a:solidFill>
                <a:effectLst>
                  <a:outerShdw blurRad="19050" dist="6350" dir="2700000" algn="tl" rotWithShape="0">
                    <a:prstClr val="black">
                      <a:alpha val="40000"/>
                    </a:prstClr>
                  </a:outerShdw>
                </a:effectLst>
              </a:defRPr>
            </a:lvl1pPr>
          </a:lstStyle>
          <a:p>
            <a:pPr rtl="0"/>
            <a:fld id="{C4E9C7E8-A504-45DF-BC0E-D6C9606BEED9}" type="datetime1">
              <a:rPr lang="sk-SK" smtClean="0"/>
              <a:t>15. 3. 2024</a:t>
            </a:fld>
            <a:endParaRPr lang="en-US" dirty="0"/>
          </a:p>
        </p:txBody>
      </p:sp>
      <p:sp>
        <p:nvSpPr>
          <p:cNvPr id="6" name="Zástupný symbol päty 5"/>
          <p:cNvSpPr>
            <a:spLocks noGrp="1"/>
          </p:cNvSpPr>
          <p:nvPr>
            <p:ph type="ftr" sz="quarter" idx="11"/>
          </p:nvPr>
        </p:nvSpPr>
        <p:spPr>
          <a:xfrm>
            <a:off x="612648" y="6035040"/>
            <a:ext cx="4588002" cy="365760"/>
          </a:xfrm>
        </p:spPr>
        <p:txBody>
          <a:bodyPr rtlCol="0"/>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rtl="0"/>
            <a:endParaRPr lang="en-US" dirty="0"/>
          </a:p>
        </p:txBody>
      </p:sp>
      <p:sp>
        <p:nvSpPr>
          <p:cNvPr id="7" name="Zástupný symbol čísla snímky 6"/>
          <p:cNvSpPr>
            <a:spLocks noGrp="1"/>
          </p:cNvSpPr>
          <p:nvPr>
            <p:ph type="sldNum" sz="quarter" idx="12"/>
          </p:nvPr>
        </p:nvSpPr>
        <p:spPr>
          <a:xfrm>
            <a:off x="10396728" y="6035040"/>
            <a:ext cx="1225296" cy="365760"/>
          </a:xfrm>
        </p:spPr>
        <p:txBody>
          <a:bodyPr rtlCol="0"/>
          <a:lstStyle/>
          <a:p>
            <a:pPr rtl="0"/>
            <a:fld id="{34B7E4EF-A1BD-40F4-AB7B-04F084DD991D}" type="slidenum">
              <a:rPr lang="en-US" smtClean="0"/>
              <a:t>‹#›</a:t>
            </a:fld>
            <a:endParaRPr lang="en-US"/>
          </a:p>
        </p:txBody>
      </p:sp>
      <p:sp>
        <p:nvSpPr>
          <p:cNvPr id="12" name="Obdĺžnik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Nadpis 1"/>
          <p:cNvSpPr>
            <a:spLocks noGrp="1"/>
          </p:cNvSpPr>
          <p:nvPr>
            <p:ph type="title"/>
          </p:nvPr>
        </p:nvSpPr>
        <p:spPr>
          <a:xfrm>
            <a:off x="8477250" y="603504"/>
            <a:ext cx="3144774" cy="1645920"/>
          </a:xfrm>
        </p:spPr>
        <p:txBody>
          <a:bodyPr rtlCol="0" anchor="b">
            <a:noAutofit/>
          </a:bodyPr>
          <a:lstStyle>
            <a:lvl1pPr algn="l">
              <a:lnSpc>
                <a:spcPct val="100000"/>
              </a:lnSpc>
              <a:defRPr sz="2800" b="0">
                <a:solidFill>
                  <a:schemeClr val="tx1"/>
                </a:solidFill>
                <a:latin typeface="+mj-lt"/>
              </a:defRPr>
            </a:lvl1pPr>
          </a:lstStyle>
          <a:p>
            <a:pPr rtl="0"/>
            <a:r>
              <a:rPr lang="sk-SK"/>
              <a:t>Kliknutím upravte štýl predlohy nadpisu</a:t>
            </a:r>
            <a:endParaRPr lang="en-US" dirty="0"/>
          </a:p>
        </p:txBody>
      </p:sp>
      <p:sp>
        <p:nvSpPr>
          <p:cNvPr id="4" name="Zástupný text 3"/>
          <p:cNvSpPr>
            <a:spLocks noGrp="1"/>
          </p:cNvSpPr>
          <p:nvPr>
            <p:ph type="body" sz="half" idx="2"/>
          </p:nvPr>
        </p:nvSpPr>
        <p:spPr>
          <a:xfrm>
            <a:off x="8477250" y="2386584"/>
            <a:ext cx="3144774" cy="3511296"/>
          </a:xfrm>
        </p:spPr>
        <p:txBody>
          <a:bodyPr rtlCol="0">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sk-SK"/>
              <a:t>Kliknite sem a upravte štýly predlohy textu</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Obdĺžnik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7" name="Obdĺžnik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Obdĺžnik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Zástupný objekt nadpisu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pPr rtl="0"/>
            <a:r>
              <a:rPr lang="sk"/>
              <a:t>Kliknite sem a upravte štýl predlohy nadpisov</a:t>
            </a:r>
            <a:endParaRPr lang="en-US" dirty="0"/>
          </a:p>
        </p:txBody>
      </p:sp>
      <p:sp>
        <p:nvSpPr>
          <p:cNvPr id="3" name="Zástupný text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rtl="0"/>
            <a:r>
              <a:rPr lang="sk"/>
              <a:t>Kliknutím upravíte štýly predlohy textu</a:t>
            </a:r>
          </a:p>
          <a:p>
            <a:pPr lvl="1" rtl="0"/>
            <a:r>
              <a:rPr lang="sk"/>
              <a:t>Druhá úroveň</a:t>
            </a:r>
          </a:p>
          <a:p>
            <a:pPr lvl="2" rtl="0"/>
            <a:r>
              <a:rPr lang="sk"/>
              <a:t>Tretia úroveň</a:t>
            </a:r>
          </a:p>
          <a:p>
            <a:pPr lvl="3" rtl="0"/>
            <a:r>
              <a:rPr lang="sk"/>
              <a:t>Štvrtá úroveň</a:t>
            </a:r>
          </a:p>
          <a:p>
            <a:pPr lvl="4" rtl="0"/>
            <a:r>
              <a:rPr lang="sk"/>
              <a:t>Piata úroveň</a:t>
            </a:r>
            <a:endParaRPr lang="en-US" dirty="0"/>
          </a:p>
        </p:txBody>
      </p:sp>
      <p:sp>
        <p:nvSpPr>
          <p:cNvPr id="4" name="Zástupný symbol dátumu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pPr rtl="0"/>
            <a:fld id="{6C0C5D25-A27A-47E8-8091-D5F7445E3FCD}" type="datetime1">
              <a:rPr lang="sk-SK" smtClean="0"/>
              <a:t>15. 3. 2024</a:t>
            </a:fld>
            <a:endParaRPr lang="en-US" dirty="0"/>
          </a:p>
        </p:txBody>
      </p:sp>
      <p:sp>
        <p:nvSpPr>
          <p:cNvPr id="5" name="Zástupná päta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pPr rtl="0"/>
            <a:endParaRPr lang="en-US" dirty="0"/>
          </a:p>
        </p:txBody>
      </p:sp>
      <p:sp>
        <p:nvSpPr>
          <p:cNvPr id="6" name="Zástupný symbol čísla snímky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pPr rtl="0"/>
            <a:fld id="{34B7E4EF-A1BD-40F4-AB7B-04F084DD991D}" type="slidenum">
              <a:rPr lang="en-US" smtClean="0"/>
              <a:t>‹#›</a:t>
            </a:fld>
            <a:endParaRPr lang="en-US"/>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 id="2147483664" r:id="rId10"/>
    <p:sldLayoutId id="2147483666" r:id="rId11"/>
  </p:sldLayoutIdLst>
  <p:hf sldNum="0" hdr="0" ftr="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maria.murraysvidronova@umb.sk"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Obrázok 4" descr="Obrázok s látkou, stolom, červená, zakrytý&#10;&#10;Automaticky generovaný popis">
            <a:extLst>
              <a:ext uri="{FF2B5EF4-FFF2-40B4-BE49-F238E27FC236}">
                <a16:creationId xmlns:a16="http://schemas.microsoft.com/office/drawing/2014/main" id="{6D3BA21E-E6C8-4E14-8E53-C5DF567E9D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27410" y="0"/>
            <a:ext cx="12191979" cy="6857990"/>
          </a:xfrm>
          <a:prstGeom prst="rect">
            <a:avLst/>
          </a:prstGeom>
        </p:spPr>
      </p:pic>
      <p:sp>
        <p:nvSpPr>
          <p:cNvPr id="64" name="Obdĺžnik 59">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329" y="1808532"/>
            <a:ext cx="5452527" cy="3240936"/>
          </a:xfrm>
          <a:prstGeom prst="rect">
            <a:avLst/>
          </a:prstGeom>
          <a:solidFill>
            <a:schemeClr val="bg1">
              <a:lumMod val="75000"/>
              <a:lumOff val="25000"/>
            </a:schemeClr>
          </a:solidFill>
          <a:ln w="6350" cap="sq" cmpd="sng" algn="ctr">
            <a:noFill/>
            <a:prstDash val="solid"/>
            <a:miter lim="800000"/>
          </a:ln>
          <a:effectLst/>
        </p:spPr>
        <p:txBody>
          <a:bodyPr/>
          <a:lstStyle/>
          <a:p>
            <a:endParaRPr lang="sk-SK"/>
          </a:p>
        </p:txBody>
      </p:sp>
      <p:sp>
        <p:nvSpPr>
          <p:cNvPr id="65" name="Obdĺžnik 61">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272" y="1975104"/>
            <a:ext cx="5120640" cy="2907792"/>
          </a:xfrm>
          <a:prstGeom prst="rect">
            <a:avLst/>
          </a:prstGeom>
          <a:noFill/>
          <a:ln w="6350" cap="sq" cmpd="sng" algn="ctr">
            <a:solidFill>
              <a:schemeClr val="tx1"/>
            </a:solidFill>
            <a:prstDash val="solid"/>
            <a:miter lim="800000"/>
          </a:ln>
          <a:effectLst>
            <a:softEdge rad="0"/>
          </a:effectLst>
        </p:spPr>
        <p:txBody>
          <a:bodyPr/>
          <a:lstStyle/>
          <a:p>
            <a:endParaRPr lang="sk-SK"/>
          </a:p>
        </p:txBody>
      </p:sp>
      <p:sp>
        <p:nvSpPr>
          <p:cNvPr id="2" name="Nadpis 1">
            <a:extLst>
              <a:ext uri="{FF2B5EF4-FFF2-40B4-BE49-F238E27FC236}">
                <a16:creationId xmlns:a16="http://schemas.microsoft.com/office/drawing/2014/main" id="{18C3B467-088C-4F3D-A9A7-105C4E1E20CD}"/>
              </a:ext>
            </a:extLst>
          </p:cNvPr>
          <p:cNvSpPr>
            <a:spLocks noGrp="1"/>
          </p:cNvSpPr>
          <p:nvPr>
            <p:ph type="ctrTitle"/>
          </p:nvPr>
        </p:nvSpPr>
        <p:spPr>
          <a:xfrm>
            <a:off x="1276055" y="2350017"/>
            <a:ext cx="4775075" cy="1630906"/>
          </a:xfrm>
        </p:spPr>
        <p:txBody>
          <a:bodyPr rtlCol="0">
            <a:normAutofit/>
          </a:bodyPr>
          <a:lstStyle/>
          <a:p>
            <a:pPr>
              <a:lnSpc>
                <a:spcPct val="115000"/>
              </a:lnSpc>
            </a:pPr>
            <a:r>
              <a:rPr lang="sk-SK" sz="1800" b="1" dirty="0" err="1">
                <a:effectLst/>
                <a:latin typeface="Garamond" panose="02020404030301010803" pitchFamily="18" charset="0"/>
                <a:ea typeface="Arial" panose="020B0604020202020204" pitchFamily="34" charset="0"/>
              </a:rPr>
              <a:t>Emerging</a:t>
            </a:r>
            <a:r>
              <a:rPr lang="sk-SK" sz="1800" b="1" dirty="0">
                <a:effectLst/>
                <a:latin typeface="Garamond" panose="02020404030301010803" pitchFamily="18" charset="0"/>
                <a:ea typeface="Arial" panose="020B0604020202020204" pitchFamily="34" charset="0"/>
              </a:rPr>
              <a:t> </a:t>
            </a:r>
            <a:r>
              <a:rPr lang="sk-SK" sz="1800" b="1" dirty="0" err="1">
                <a:effectLst/>
                <a:latin typeface="Garamond" panose="02020404030301010803" pitchFamily="18" charset="0"/>
                <a:ea typeface="Arial" panose="020B0604020202020204" pitchFamily="34" charset="0"/>
              </a:rPr>
              <a:t>trends</a:t>
            </a:r>
            <a:r>
              <a:rPr lang="sk-SK" sz="1800" b="1" dirty="0">
                <a:effectLst/>
                <a:latin typeface="Garamond" panose="02020404030301010803" pitchFamily="18" charset="0"/>
                <a:ea typeface="Arial" panose="020B0604020202020204" pitchFamily="34" charset="0"/>
              </a:rPr>
              <a:t> in </a:t>
            </a:r>
            <a:r>
              <a:rPr lang="en-US" sz="1800" b="1" dirty="0">
                <a:effectLst/>
                <a:latin typeface="Garamond" panose="02020404030301010803" pitchFamily="18" charset="0"/>
                <a:ea typeface="Arial" panose="020B0604020202020204" pitchFamily="34" charset="0"/>
              </a:rPr>
              <a:t>Financial Sustainability of </a:t>
            </a:r>
            <a:r>
              <a:rPr lang="sk-SK" sz="1800" b="1" dirty="0" err="1">
                <a:effectLst/>
                <a:latin typeface="Garamond" panose="02020404030301010803" pitchFamily="18" charset="0"/>
                <a:ea typeface="Arial" panose="020B0604020202020204" pitchFamily="34" charset="0"/>
              </a:rPr>
              <a:t>slovak</a:t>
            </a:r>
            <a:r>
              <a:rPr lang="sk-SK" sz="1800" b="1" dirty="0">
                <a:effectLst/>
                <a:latin typeface="Garamond" panose="02020404030301010803" pitchFamily="18" charset="0"/>
                <a:ea typeface="Arial" panose="020B0604020202020204" pitchFamily="34" charset="0"/>
              </a:rPr>
              <a:t> </a:t>
            </a:r>
            <a:r>
              <a:rPr lang="en-US" sz="1800" b="1" dirty="0">
                <a:effectLst/>
                <a:latin typeface="Garamond" panose="02020404030301010803" pitchFamily="18" charset="0"/>
                <a:ea typeface="Arial" panose="020B0604020202020204" pitchFamily="34" charset="0"/>
              </a:rPr>
              <a:t>Local Governments</a:t>
            </a:r>
            <a:endParaRPr lang="sk-SK" sz="1800" dirty="0">
              <a:effectLst/>
              <a:latin typeface="Arial" panose="020B0604020202020204" pitchFamily="34" charset="0"/>
              <a:ea typeface="Arial" panose="020B0604020202020204" pitchFamily="34" charset="0"/>
            </a:endParaRPr>
          </a:p>
        </p:txBody>
      </p:sp>
      <p:sp>
        <p:nvSpPr>
          <p:cNvPr id="3" name="Podnadpis 2">
            <a:extLst>
              <a:ext uri="{FF2B5EF4-FFF2-40B4-BE49-F238E27FC236}">
                <a16:creationId xmlns:a16="http://schemas.microsoft.com/office/drawing/2014/main" id="{C8722DDC-8EEE-4A06-8DFE-B44871EAA2CF}"/>
              </a:ext>
            </a:extLst>
          </p:cNvPr>
          <p:cNvSpPr>
            <a:spLocks noGrp="1"/>
          </p:cNvSpPr>
          <p:nvPr>
            <p:ph type="subTitle" idx="1"/>
          </p:nvPr>
        </p:nvSpPr>
        <p:spPr>
          <a:xfrm>
            <a:off x="1276055" y="3990546"/>
            <a:ext cx="4775075" cy="559656"/>
          </a:xfrm>
        </p:spPr>
        <p:txBody>
          <a:bodyPr rtlCol="0">
            <a:normAutofit fontScale="40000" lnSpcReduction="20000"/>
          </a:bodyPr>
          <a:lstStyle/>
          <a:p>
            <a:pPr rtl="0"/>
            <a:r>
              <a:rPr lang="sk-SK" dirty="0">
                <a:solidFill>
                  <a:schemeClr val="tx1"/>
                </a:solidFill>
              </a:rPr>
              <a:t>M</a:t>
            </a:r>
            <a:r>
              <a:rPr lang="sk" dirty="0">
                <a:solidFill>
                  <a:schemeClr val="tx1"/>
                </a:solidFill>
              </a:rPr>
              <a:t>ária Murray Svidroňová</a:t>
            </a:r>
          </a:p>
          <a:p>
            <a:pPr rtl="0"/>
            <a:r>
              <a:rPr lang="sk" dirty="0">
                <a:solidFill>
                  <a:schemeClr val="tx1"/>
                </a:solidFill>
              </a:rPr>
              <a:t>Matej Bel University in Banská Bystrica</a:t>
            </a:r>
          </a:p>
          <a:p>
            <a:pPr rtl="0"/>
            <a:r>
              <a:rPr lang="sk" dirty="0">
                <a:solidFill>
                  <a:schemeClr val="tx1"/>
                </a:solidFill>
              </a:rPr>
              <a:t>Faculty of Economics</a:t>
            </a:r>
          </a:p>
          <a:p>
            <a:pPr rtl="0"/>
            <a:r>
              <a:rPr lang="en-US" sz="1800" b="0" dirty="0">
                <a:solidFill>
                  <a:srgbClr val="000000"/>
                </a:solidFill>
                <a:effectLst/>
                <a:latin typeface="Calibri" panose="020F0502020204030204" pitchFamily="34" charset="0"/>
              </a:rPr>
              <a:t>Department of Public Economics and Regional Development  </a:t>
            </a:r>
            <a:endParaRPr lang="sk" dirty="0">
              <a:solidFill>
                <a:schemeClr val="tx1"/>
              </a:solidFill>
            </a:endParaRPr>
          </a:p>
          <a:p>
            <a:pPr rtl="0"/>
            <a:endParaRPr lang="sk" dirty="0">
              <a:solidFill>
                <a:schemeClr val="tx1"/>
              </a:solidFill>
            </a:endParaRPr>
          </a:p>
          <a:p>
            <a:pPr rtl="0"/>
            <a:endParaRPr lang="sk" dirty="0">
              <a:solidFill>
                <a:schemeClr val="tx1"/>
              </a:solidFill>
            </a:endParaRPr>
          </a:p>
        </p:txBody>
      </p:sp>
      <p:pic>
        <p:nvPicPr>
          <p:cNvPr id="8" name="Obrázok 7" descr="Obrázok, na ktorom je exteriér, budova, strom, rezidenčná oblasť&#10;&#10;Automaticky generovaný popis">
            <a:extLst>
              <a:ext uri="{FF2B5EF4-FFF2-40B4-BE49-F238E27FC236}">
                <a16:creationId xmlns:a16="http://schemas.microsoft.com/office/drawing/2014/main" id="{2A858DA4-0301-CCB6-51DE-FD10D59954A6}"/>
              </a:ext>
            </a:extLst>
          </p:cNvPr>
          <p:cNvPicPr>
            <a:picLocks noChangeAspect="1"/>
          </p:cNvPicPr>
          <p:nvPr/>
        </p:nvPicPr>
        <p:blipFill rotWithShape="1">
          <a:blip r:embed="rId3">
            <a:extLst>
              <a:ext uri="{28A0092B-C50C-407E-A947-70E740481C1C}">
                <a14:useLocalDpi xmlns:a14="http://schemas.microsoft.com/office/drawing/2010/main" val="0"/>
              </a:ext>
            </a:extLst>
          </a:blip>
          <a:srcRect l="8667" r="6970" b="21498"/>
          <a:stretch/>
        </p:blipFill>
        <p:spPr>
          <a:xfrm>
            <a:off x="6913745" y="1808532"/>
            <a:ext cx="4643255" cy="3244390"/>
          </a:xfrm>
          <a:prstGeom prst="rect">
            <a:avLst/>
          </a:prstGeom>
        </p:spPr>
      </p:pic>
    </p:spTree>
    <p:extLst>
      <p:ext uri="{BB962C8B-B14F-4D97-AF65-F5344CB8AC3E}">
        <p14:creationId xmlns:p14="http://schemas.microsoft.com/office/powerpoint/2010/main" val="1736693185"/>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D9CC088-E108-E329-7E49-E7840DAA55E6}"/>
              </a:ext>
            </a:extLst>
          </p:cNvPr>
          <p:cNvSpPr>
            <a:spLocks noGrp="1"/>
          </p:cNvSpPr>
          <p:nvPr>
            <p:ph type="title"/>
          </p:nvPr>
        </p:nvSpPr>
        <p:spPr>
          <a:xfrm>
            <a:off x="8458200" y="607392"/>
            <a:ext cx="3161963" cy="1645920"/>
          </a:xfrm>
        </p:spPr>
        <p:txBody>
          <a:bodyPr anchor="b">
            <a:normAutofit/>
          </a:bodyPr>
          <a:lstStyle/>
          <a:p>
            <a:r>
              <a:rPr lang="en-US" dirty="0"/>
              <a:t>Urban and rural areas in Slovakia</a:t>
            </a:r>
            <a:endParaRPr lang="sk-SK" dirty="0"/>
          </a:p>
        </p:txBody>
      </p:sp>
      <p:pic>
        <p:nvPicPr>
          <p:cNvPr id="5" name="Zástupný objekt pre obsah 4" descr="Obrázok, na ktorom je mapa, text, atlas, vizualizácia&#10;&#10;Automaticky generovaný popis">
            <a:extLst>
              <a:ext uri="{FF2B5EF4-FFF2-40B4-BE49-F238E27FC236}">
                <a16:creationId xmlns:a16="http://schemas.microsoft.com/office/drawing/2014/main" id="{A3B6AA13-EBB3-A6C9-719F-055A1AE04F9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1373505"/>
            <a:ext cx="7258874" cy="4028674"/>
          </a:xfrm>
          <a:prstGeom prst="rect">
            <a:avLst/>
          </a:prstGeom>
          <a:noFill/>
        </p:spPr>
      </p:pic>
      <p:sp>
        <p:nvSpPr>
          <p:cNvPr id="10" name="Text Placeholder 3">
            <a:extLst>
              <a:ext uri="{FF2B5EF4-FFF2-40B4-BE49-F238E27FC236}">
                <a16:creationId xmlns:a16="http://schemas.microsoft.com/office/drawing/2014/main" id="{BD99A515-DC4C-801E-A71F-15F9803F45D9}"/>
              </a:ext>
            </a:extLst>
          </p:cNvPr>
          <p:cNvSpPr>
            <a:spLocks noGrp="1"/>
          </p:cNvSpPr>
          <p:nvPr>
            <p:ph type="body" sz="half" idx="2"/>
          </p:nvPr>
        </p:nvSpPr>
        <p:spPr>
          <a:xfrm>
            <a:off x="8458200" y="2336800"/>
            <a:ext cx="3161963" cy="3606800"/>
          </a:xfrm>
        </p:spPr>
        <p:txBody>
          <a:bodyPr/>
          <a:lstStyle/>
          <a:p>
            <a:r>
              <a:rPr lang="sk-SK" dirty="0"/>
              <a:t>W</a:t>
            </a:r>
            <a:r>
              <a:rPr lang="en-US" dirty="0"/>
              <a:t>e used MS Power BI to geo-locate the post office address off each of our zip code areas</a:t>
            </a:r>
            <a:r>
              <a:rPr lang="sk-SK" dirty="0"/>
              <a:t>:</a:t>
            </a:r>
          </a:p>
          <a:p>
            <a:pPr marL="285750" indent="-285750">
              <a:buFont typeface="Arial" panose="020B0604020202020204" pitchFamily="34" charset="0"/>
              <a:buChar char="•"/>
            </a:pPr>
            <a:r>
              <a:rPr lang="en-US" dirty="0" err="1"/>
              <a:t>UBAc</a:t>
            </a:r>
            <a:r>
              <a:rPr lang="en-US" dirty="0"/>
              <a:t>, U and C – </a:t>
            </a:r>
            <a:r>
              <a:rPr lang="sk-SK" dirty="0" err="1"/>
              <a:t>red</a:t>
            </a:r>
            <a:endParaRPr lang="sk-SK" dirty="0"/>
          </a:p>
          <a:p>
            <a:pPr marL="285750" indent="-285750">
              <a:buFont typeface="Arial" panose="020B0604020202020204" pitchFamily="34" charset="0"/>
              <a:buChar char="•"/>
            </a:pPr>
            <a:r>
              <a:rPr lang="en-US" dirty="0"/>
              <a:t>Micropolitan- </a:t>
            </a:r>
            <a:r>
              <a:rPr lang="sk-SK" dirty="0" err="1"/>
              <a:t>dark</a:t>
            </a:r>
            <a:r>
              <a:rPr lang="sk-SK" dirty="0"/>
              <a:t> </a:t>
            </a:r>
            <a:r>
              <a:rPr lang="sk-SK" dirty="0" err="1"/>
              <a:t>blue</a:t>
            </a:r>
            <a:endParaRPr lang="sk-SK" dirty="0"/>
          </a:p>
          <a:p>
            <a:pPr marL="285750" indent="-285750">
              <a:buFont typeface="Arial" panose="020B0604020202020204" pitchFamily="34" charset="0"/>
              <a:buChar char="•"/>
            </a:pPr>
            <a:r>
              <a:rPr lang="en-US" dirty="0"/>
              <a:t>Rural - light </a:t>
            </a:r>
            <a:r>
              <a:rPr lang="sk-SK" dirty="0" err="1"/>
              <a:t>blue</a:t>
            </a:r>
            <a:endParaRPr lang="en-US" dirty="0"/>
          </a:p>
        </p:txBody>
      </p:sp>
    </p:spTree>
    <p:extLst>
      <p:ext uri="{BB962C8B-B14F-4D97-AF65-F5344CB8AC3E}">
        <p14:creationId xmlns:p14="http://schemas.microsoft.com/office/powerpoint/2010/main" val="4139147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CC1DA31-7EEB-ABD9-517A-EB360B3C1805}"/>
              </a:ext>
            </a:extLst>
          </p:cNvPr>
          <p:cNvSpPr>
            <a:spLocks noGrp="1"/>
          </p:cNvSpPr>
          <p:nvPr>
            <p:ph type="title"/>
          </p:nvPr>
        </p:nvSpPr>
        <p:spPr>
          <a:xfrm>
            <a:off x="1066800" y="642594"/>
            <a:ext cx="10058400" cy="1371600"/>
          </a:xfrm>
        </p:spPr>
        <p:txBody>
          <a:bodyPr/>
          <a:lstStyle/>
          <a:p>
            <a:r>
              <a:rPr lang="sk-SK" dirty="0"/>
              <a:t>E</a:t>
            </a:r>
            <a:r>
              <a:rPr lang="en-US" dirty="0" err="1"/>
              <a:t>conomic</a:t>
            </a:r>
            <a:r>
              <a:rPr lang="en-US" dirty="0"/>
              <a:t> connection to the address of the work headquarters </a:t>
            </a:r>
          </a:p>
        </p:txBody>
      </p:sp>
      <p:sp>
        <p:nvSpPr>
          <p:cNvPr id="12" name="Content Placeholder 2">
            <a:extLst>
              <a:ext uri="{FF2B5EF4-FFF2-40B4-BE49-F238E27FC236}">
                <a16:creationId xmlns:a16="http://schemas.microsoft.com/office/drawing/2014/main" id="{6DDC9601-AED0-E948-DCEB-9F89A212E7F1}"/>
              </a:ext>
            </a:extLst>
          </p:cNvPr>
          <p:cNvSpPr>
            <a:spLocks noGrp="1"/>
          </p:cNvSpPr>
          <p:nvPr>
            <p:ph idx="1"/>
          </p:nvPr>
        </p:nvSpPr>
        <p:spPr>
          <a:xfrm>
            <a:off x="1066800" y="2103120"/>
            <a:ext cx="10058400" cy="3849624"/>
          </a:xfrm>
        </p:spPr>
        <p:txBody>
          <a:bodyPr/>
          <a:lstStyle/>
          <a:p>
            <a:r>
              <a:rPr lang="en-US" dirty="0"/>
              <a:t>The % of individuals who live in and have a work connection in the same rural zip code. </a:t>
            </a:r>
          </a:p>
          <a:p>
            <a:r>
              <a:rPr lang="en-US" dirty="0"/>
              <a:t>The % of individuals who live in and have a work connection in a rural zip code (rural home zip + rural zip). </a:t>
            </a:r>
          </a:p>
          <a:p>
            <a:r>
              <a:rPr lang="en-US" dirty="0"/>
              <a:t>The % of individuals who live in a rural area and have a work connection to a micropolitan area.</a:t>
            </a:r>
          </a:p>
          <a:p>
            <a:r>
              <a:rPr lang="en-US" dirty="0"/>
              <a:t>The % of individuals who live in a rural area and have a work connection with an urban center (Urban + commuter zip). </a:t>
            </a:r>
          </a:p>
          <a:p>
            <a:r>
              <a:rPr lang="en-US" dirty="0"/>
              <a:t>The % of individuals who live in a rural area and have a work connection to Bratislava or its commuter zone. </a:t>
            </a:r>
            <a:endParaRPr lang="sk-SK" dirty="0"/>
          </a:p>
          <a:p>
            <a:endParaRPr lang="sk-SK" dirty="0"/>
          </a:p>
          <a:p>
            <a:pPr marL="0" indent="0">
              <a:buNone/>
            </a:pPr>
            <a:r>
              <a:rPr lang="en-US" b="1" dirty="0"/>
              <a:t>Taking the country as a whole, 59.97% of people living in rural areas are connected to some type of urban </a:t>
            </a:r>
            <a:r>
              <a:rPr lang="en-US" b="1" dirty="0" err="1"/>
              <a:t>centre</a:t>
            </a:r>
            <a:r>
              <a:rPr lang="en-US" b="1" dirty="0"/>
              <a:t>. Interestingly, 13.76% of institutional headquarters (government and corporate) are located in or around the capital Bratislava, giving it a high level of primacy</a:t>
            </a:r>
            <a:r>
              <a:rPr lang="sk-SK" b="1" dirty="0"/>
              <a:t>. </a:t>
            </a:r>
            <a:r>
              <a:rPr lang="en-US" b="1" dirty="0"/>
              <a:t>This even includes the two easternmost regions far afield from the capital, </a:t>
            </a:r>
            <a:r>
              <a:rPr lang="en-US" b="1" dirty="0" err="1"/>
              <a:t>Prešov</a:t>
            </a:r>
            <a:r>
              <a:rPr lang="en-US" b="1" dirty="0"/>
              <a:t> (11.10%) and </a:t>
            </a:r>
            <a:r>
              <a:rPr lang="en-US" b="1" dirty="0" err="1"/>
              <a:t>Košice</a:t>
            </a:r>
            <a:r>
              <a:rPr lang="en-US" b="1" dirty="0"/>
              <a:t> (12.10%). </a:t>
            </a:r>
          </a:p>
        </p:txBody>
      </p:sp>
    </p:spTree>
    <p:extLst>
      <p:ext uri="{BB962C8B-B14F-4D97-AF65-F5344CB8AC3E}">
        <p14:creationId xmlns:p14="http://schemas.microsoft.com/office/powerpoint/2010/main" val="2940717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3F8D1B-5AD3-9252-1211-6273B6650DBD}"/>
              </a:ext>
            </a:extLst>
          </p:cNvPr>
          <p:cNvSpPr>
            <a:spLocks noGrp="1"/>
          </p:cNvSpPr>
          <p:nvPr>
            <p:ph type="title"/>
          </p:nvPr>
        </p:nvSpPr>
        <p:spPr>
          <a:xfrm>
            <a:off x="1066800" y="642594"/>
            <a:ext cx="10058400" cy="1371600"/>
          </a:xfrm>
        </p:spPr>
        <p:txBody>
          <a:bodyPr anchor="ctr">
            <a:normAutofit/>
          </a:bodyPr>
          <a:lstStyle/>
          <a:p>
            <a:r>
              <a:rPr lang="en-US" dirty="0"/>
              <a:t>Rural areas where more than a half of the residents also work in a rural area</a:t>
            </a:r>
            <a:endParaRPr lang="sk-SK" dirty="0"/>
          </a:p>
        </p:txBody>
      </p:sp>
      <p:pic>
        <p:nvPicPr>
          <p:cNvPr id="5" name="Zástupný objekt pre obsah 4" descr="Obrázok, na ktorom je mapa, text, atlas&#10;&#10;Automaticky generovaný popis">
            <a:extLst>
              <a:ext uri="{FF2B5EF4-FFF2-40B4-BE49-F238E27FC236}">
                <a16:creationId xmlns:a16="http://schemas.microsoft.com/office/drawing/2014/main" id="{75F8D27F-A7FA-32B0-B768-7C914C4B04A7}"/>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168400" y="2103120"/>
            <a:ext cx="7239000" cy="4053837"/>
          </a:xfrm>
          <a:prstGeom prst="rect">
            <a:avLst/>
          </a:prstGeom>
          <a:noFill/>
        </p:spPr>
      </p:pic>
      <p:sp>
        <p:nvSpPr>
          <p:cNvPr id="10" name="Content Placeholder 3">
            <a:extLst>
              <a:ext uri="{FF2B5EF4-FFF2-40B4-BE49-F238E27FC236}">
                <a16:creationId xmlns:a16="http://schemas.microsoft.com/office/drawing/2014/main" id="{5F14A990-62BD-66FF-4053-BEF07150C6F7}"/>
              </a:ext>
            </a:extLst>
          </p:cNvPr>
          <p:cNvSpPr>
            <a:spLocks noGrp="1"/>
          </p:cNvSpPr>
          <p:nvPr>
            <p:ph sz="half" idx="2"/>
          </p:nvPr>
        </p:nvSpPr>
        <p:spPr>
          <a:xfrm>
            <a:off x="8636000" y="2103120"/>
            <a:ext cx="2933700" cy="4053837"/>
          </a:xfrm>
        </p:spPr>
        <p:txBody>
          <a:bodyPr>
            <a:normAutofit fontScale="85000" lnSpcReduction="20000"/>
          </a:bodyPr>
          <a:lstStyle/>
          <a:p>
            <a:pPr marL="285750" indent="-285750">
              <a:buFont typeface="Arial" panose="020B0604020202020204" pitchFamily="34" charset="0"/>
              <a:buChar char="•"/>
            </a:pPr>
            <a:r>
              <a:rPr lang="en-US" dirty="0"/>
              <a:t>If we make the assumption that in order to be considered truly rural, over half of the working contracts would need to belong to a rural region, we found 258 of the 970 zip-code regions exceeded the 50% threshold, representing 26.6% of the rural areas</a:t>
            </a:r>
            <a:r>
              <a:rPr lang="sk-SK" dirty="0"/>
              <a:t> </a:t>
            </a:r>
            <a:r>
              <a:rPr lang="en-US" dirty="0"/>
              <a:t>mostly in the south and the east</a:t>
            </a:r>
            <a:r>
              <a:rPr lang="sk-SK" dirty="0"/>
              <a:t>.</a:t>
            </a:r>
          </a:p>
          <a:p>
            <a:pPr marL="285750" indent="-285750">
              <a:buFont typeface="Arial" panose="020B0604020202020204" pitchFamily="34" charset="0"/>
              <a:buChar char="•"/>
            </a:pPr>
            <a:r>
              <a:rPr lang="en-US" dirty="0"/>
              <a:t>Geographically and based on the economic connections of the majority of the rural population, truly rural areas are a small part of the country.  </a:t>
            </a:r>
            <a:endParaRPr lang="sk-SK" dirty="0"/>
          </a:p>
          <a:p>
            <a:endParaRPr lang="en-US" dirty="0"/>
          </a:p>
        </p:txBody>
      </p:sp>
      <p:sp>
        <p:nvSpPr>
          <p:cNvPr id="7" name="BlokTextu 6">
            <a:extLst>
              <a:ext uri="{FF2B5EF4-FFF2-40B4-BE49-F238E27FC236}">
                <a16:creationId xmlns:a16="http://schemas.microsoft.com/office/drawing/2014/main" id="{5CB6118A-F595-6473-856D-3CA2EDCB31A4}"/>
              </a:ext>
            </a:extLst>
          </p:cNvPr>
          <p:cNvSpPr txBox="1"/>
          <p:nvPr/>
        </p:nvSpPr>
        <p:spPr>
          <a:xfrm>
            <a:off x="1123950" y="6145554"/>
            <a:ext cx="6915150" cy="369332"/>
          </a:xfrm>
          <a:prstGeom prst="rect">
            <a:avLst/>
          </a:prstGeom>
          <a:noFill/>
        </p:spPr>
        <p:txBody>
          <a:bodyPr wrap="square">
            <a:spAutoFit/>
          </a:bodyPr>
          <a:lstStyle/>
          <a:p>
            <a:r>
              <a:rPr lang="en-US" dirty="0" err="1"/>
              <a:t>UBAc</a:t>
            </a:r>
            <a:r>
              <a:rPr lang="en-US" dirty="0"/>
              <a:t>, U and C – </a:t>
            </a:r>
            <a:r>
              <a:rPr lang="sk-SK" dirty="0" err="1"/>
              <a:t>red</a:t>
            </a:r>
            <a:r>
              <a:rPr lang="sk-SK" dirty="0"/>
              <a:t>, </a:t>
            </a:r>
            <a:r>
              <a:rPr lang="en-US" dirty="0"/>
              <a:t>Micropolitan- </a:t>
            </a:r>
            <a:r>
              <a:rPr lang="sk-SK" dirty="0" err="1"/>
              <a:t>dark</a:t>
            </a:r>
            <a:r>
              <a:rPr lang="sk-SK" dirty="0"/>
              <a:t> </a:t>
            </a:r>
            <a:r>
              <a:rPr lang="sk-SK" dirty="0" err="1"/>
              <a:t>blue</a:t>
            </a:r>
            <a:r>
              <a:rPr lang="sk-SK" dirty="0"/>
              <a:t>, </a:t>
            </a:r>
            <a:r>
              <a:rPr lang="en-US" dirty="0"/>
              <a:t>Rural - light </a:t>
            </a:r>
            <a:r>
              <a:rPr lang="sk-SK" dirty="0" err="1"/>
              <a:t>blue</a:t>
            </a:r>
            <a:endParaRPr lang="en-US" dirty="0"/>
          </a:p>
        </p:txBody>
      </p:sp>
    </p:spTree>
    <p:extLst>
      <p:ext uri="{BB962C8B-B14F-4D97-AF65-F5344CB8AC3E}">
        <p14:creationId xmlns:p14="http://schemas.microsoft.com/office/powerpoint/2010/main" val="4142102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B3E8DC8-89F0-0BE4-6DBE-BE842E1D6441}"/>
              </a:ext>
            </a:extLst>
          </p:cNvPr>
          <p:cNvSpPr>
            <a:spLocks noGrp="1"/>
          </p:cNvSpPr>
          <p:nvPr>
            <p:ph type="title"/>
          </p:nvPr>
        </p:nvSpPr>
        <p:spPr>
          <a:xfrm>
            <a:off x="1066800" y="642594"/>
            <a:ext cx="10058400" cy="1371600"/>
          </a:xfrm>
        </p:spPr>
        <p:txBody>
          <a:bodyPr/>
          <a:lstStyle/>
          <a:p>
            <a:r>
              <a:rPr lang="sk-SK" dirty="0" err="1"/>
              <a:t>Conlcuding</a:t>
            </a:r>
            <a:r>
              <a:rPr lang="sk-SK" dirty="0"/>
              <a:t> </a:t>
            </a:r>
            <a:r>
              <a:rPr lang="sk-SK" dirty="0" err="1"/>
              <a:t>remarks</a:t>
            </a:r>
            <a:endParaRPr lang="en-US" dirty="0"/>
          </a:p>
        </p:txBody>
      </p:sp>
      <p:sp>
        <p:nvSpPr>
          <p:cNvPr id="12" name="Content Placeholder 2">
            <a:extLst>
              <a:ext uri="{FF2B5EF4-FFF2-40B4-BE49-F238E27FC236}">
                <a16:creationId xmlns:a16="http://schemas.microsoft.com/office/drawing/2014/main" id="{DF1905EC-88F0-58AA-5546-D1931465C252}"/>
              </a:ext>
            </a:extLst>
          </p:cNvPr>
          <p:cNvSpPr>
            <a:spLocks noGrp="1"/>
          </p:cNvSpPr>
          <p:nvPr>
            <p:ph idx="1"/>
          </p:nvPr>
        </p:nvSpPr>
        <p:spPr>
          <a:xfrm>
            <a:off x="1066800" y="2103120"/>
            <a:ext cx="10058400" cy="3849624"/>
          </a:xfrm>
        </p:spPr>
        <p:txBody>
          <a:bodyPr/>
          <a:lstStyle/>
          <a:p>
            <a:r>
              <a:rPr lang="en-US" dirty="0"/>
              <a:t>From this analysis, it can be said that the term rural is open to interpretation</a:t>
            </a:r>
            <a:r>
              <a:rPr lang="sk-SK" dirty="0"/>
              <a:t>.</a:t>
            </a:r>
          </a:p>
          <a:p>
            <a:r>
              <a:rPr lang="sk-SK" dirty="0"/>
              <a:t>O</a:t>
            </a:r>
            <a:r>
              <a:rPr lang="en-US" dirty="0"/>
              <a:t>n average, only 43.13% of rural working contracts are both living and working in rural areas meaning that the majority of working contracts have an urban connection</a:t>
            </a:r>
            <a:r>
              <a:rPr lang="sk-SK" dirty="0"/>
              <a:t>.</a:t>
            </a:r>
          </a:p>
          <a:p>
            <a:r>
              <a:rPr lang="en-US" dirty="0"/>
              <a:t>As the geographical data suggest, the economic benefits for Slovakia are decidedly in a westward part of the country and this can be seen in the number of rural areas with less than 50% urban working contracts located in the southern and eastern part of the country</a:t>
            </a:r>
            <a:r>
              <a:rPr lang="sk-SK" dirty="0"/>
              <a:t>.</a:t>
            </a:r>
          </a:p>
          <a:p>
            <a:r>
              <a:rPr lang="en-US" dirty="0"/>
              <a:t>This paper is the first in a series of research that in addition to other things, will include this data from the Social Insurance Company. Future research will incorporate the new Eurostat ‘degree of urbanization’ which uses population grid cells (number of inhabitants per km2) as a determinant for city (code 1), town/suburb (code 2), and rural (code 3). </a:t>
            </a:r>
            <a:endParaRPr lang="sk-SK" dirty="0"/>
          </a:p>
          <a:p>
            <a:r>
              <a:rPr lang="sk-SK" dirty="0" err="1"/>
              <a:t>Further</a:t>
            </a:r>
            <a:r>
              <a:rPr lang="sk-SK" dirty="0"/>
              <a:t> </a:t>
            </a:r>
            <a:r>
              <a:rPr lang="en-US" dirty="0"/>
              <a:t>analysis </a:t>
            </a:r>
            <a:r>
              <a:rPr lang="sk-SK" dirty="0" err="1"/>
              <a:t>will</a:t>
            </a:r>
            <a:r>
              <a:rPr lang="sk-SK" dirty="0"/>
              <a:t> </a:t>
            </a:r>
            <a:r>
              <a:rPr lang="sk-SK" dirty="0" err="1"/>
              <a:t>help</a:t>
            </a:r>
            <a:r>
              <a:rPr lang="sk-SK" dirty="0"/>
              <a:t> </a:t>
            </a:r>
            <a:r>
              <a:rPr lang="en-US" dirty="0"/>
              <a:t>to understand the relationship between rural and urban </a:t>
            </a:r>
            <a:r>
              <a:rPr lang="en-US" dirty="0" err="1"/>
              <a:t>centres</a:t>
            </a:r>
            <a:r>
              <a:rPr lang="en-US" dirty="0"/>
              <a:t>. </a:t>
            </a:r>
            <a:r>
              <a:rPr lang="sk-SK" dirty="0" err="1"/>
              <a:t>Also</a:t>
            </a:r>
            <a:r>
              <a:rPr lang="en-US" dirty="0"/>
              <a:t>, we wish to measure the level of consumption opportunities (including natality opportunities) based on both population density and remoteness. </a:t>
            </a:r>
            <a:endParaRPr lang="sk-SK" dirty="0"/>
          </a:p>
          <a:p>
            <a:endParaRPr lang="en-US" dirty="0"/>
          </a:p>
        </p:txBody>
      </p:sp>
    </p:spTree>
    <p:extLst>
      <p:ext uri="{BB962C8B-B14F-4D97-AF65-F5344CB8AC3E}">
        <p14:creationId xmlns:p14="http://schemas.microsoft.com/office/powerpoint/2010/main" val="40141478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Obrázok 4" descr="Obrázok s látkou, stolom, červená, zakrytý&#10;&#10;Automaticky generovaný popis">
            <a:extLst>
              <a:ext uri="{FF2B5EF4-FFF2-40B4-BE49-F238E27FC236}">
                <a16:creationId xmlns:a16="http://schemas.microsoft.com/office/drawing/2014/main" id="{6D3BA21E-E6C8-4E14-8E53-C5DF567E9D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10"/>
            <a:ext cx="12191979" cy="6857990"/>
          </a:xfrm>
          <a:prstGeom prst="rect">
            <a:avLst/>
          </a:prstGeom>
        </p:spPr>
      </p:pic>
      <p:sp>
        <p:nvSpPr>
          <p:cNvPr id="64" name="Obdĺžnik 59">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329" y="1808532"/>
            <a:ext cx="5452527" cy="3240936"/>
          </a:xfrm>
          <a:prstGeom prst="rect">
            <a:avLst/>
          </a:prstGeom>
          <a:solidFill>
            <a:schemeClr val="bg1">
              <a:lumMod val="75000"/>
              <a:lumOff val="25000"/>
            </a:schemeClr>
          </a:solidFill>
          <a:ln w="6350" cap="sq" cmpd="sng" algn="ctr">
            <a:noFill/>
            <a:prstDash val="solid"/>
            <a:miter lim="8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black"/>
              </a:solidFill>
              <a:effectLst/>
              <a:uLnTx/>
              <a:uFillTx/>
              <a:latin typeface="Avenir Next LT Pro" panose="02020404030301010803"/>
              <a:ea typeface="+mn-ea"/>
              <a:cs typeface="+mn-cs"/>
            </a:endParaRPr>
          </a:p>
        </p:txBody>
      </p:sp>
      <p:sp>
        <p:nvSpPr>
          <p:cNvPr id="65" name="Obdĺžnik 61">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272" y="1975104"/>
            <a:ext cx="5120640" cy="2907792"/>
          </a:xfrm>
          <a:prstGeom prst="rect">
            <a:avLst/>
          </a:prstGeom>
          <a:noFill/>
          <a:ln w="6350" cap="sq" cmpd="sng" algn="ctr">
            <a:solidFill>
              <a:schemeClr val="tx1"/>
            </a:solidFill>
            <a:prstDash val="solid"/>
            <a:miter lim="800000"/>
          </a:ln>
          <a:effectLst>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black"/>
              </a:solidFill>
              <a:effectLst/>
              <a:uLnTx/>
              <a:uFillTx/>
              <a:latin typeface="Avenir Next LT Pro" panose="02020404030301010803"/>
              <a:ea typeface="+mn-ea"/>
              <a:cs typeface="+mn-cs"/>
            </a:endParaRPr>
          </a:p>
        </p:txBody>
      </p:sp>
      <p:sp>
        <p:nvSpPr>
          <p:cNvPr id="2" name="Nadpis 1">
            <a:extLst>
              <a:ext uri="{FF2B5EF4-FFF2-40B4-BE49-F238E27FC236}">
                <a16:creationId xmlns:a16="http://schemas.microsoft.com/office/drawing/2014/main" id="{18C3B467-088C-4F3D-A9A7-105C4E1E20CD}"/>
              </a:ext>
            </a:extLst>
          </p:cNvPr>
          <p:cNvSpPr>
            <a:spLocks noGrp="1"/>
          </p:cNvSpPr>
          <p:nvPr>
            <p:ph type="ctrTitle"/>
          </p:nvPr>
        </p:nvSpPr>
        <p:spPr>
          <a:xfrm>
            <a:off x="1276055" y="2350017"/>
            <a:ext cx="4775075" cy="1630906"/>
          </a:xfrm>
        </p:spPr>
        <p:txBody>
          <a:bodyPr rtlCol="0">
            <a:normAutofit/>
          </a:bodyPr>
          <a:lstStyle/>
          <a:p>
            <a:pPr>
              <a:lnSpc>
                <a:spcPct val="115000"/>
              </a:lnSpc>
            </a:pPr>
            <a:r>
              <a:rPr lang="sk-SK" sz="1800" b="1" dirty="0" err="1">
                <a:effectLst/>
                <a:latin typeface="Garamond" panose="02020404030301010803" pitchFamily="18" charset="0"/>
                <a:ea typeface="Arial" panose="020B0604020202020204" pitchFamily="34" charset="0"/>
              </a:rPr>
              <a:t>Thank</a:t>
            </a:r>
            <a:r>
              <a:rPr lang="sk-SK" sz="1800" b="1" dirty="0">
                <a:effectLst/>
                <a:latin typeface="Garamond" panose="02020404030301010803" pitchFamily="18" charset="0"/>
                <a:ea typeface="Arial" panose="020B0604020202020204" pitchFamily="34" charset="0"/>
              </a:rPr>
              <a:t> </a:t>
            </a:r>
            <a:r>
              <a:rPr lang="sk-SK" sz="1800" b="1" dirty="0" err="1">
                <a:effectLst/>
                <a:latin typeface="Garamond" panose="02020404030301010803" pitchFamily="18" charset="0"/>
                <a:ea typeface="Arial" panose="020B0604020202020204" pitchFamily="34" charset="0"/>
              </a:rPr>
              <a:t>you</a:t>
            </a:r>
            <a:r>
              <a:rPr lang="sk-SK" sz="1800" b="1" dirty="0">
                <a:effectLst/>
                <a:latin typeface="Garamond" panose="02020404030301010803" pitchFamily="18" charset="0"/>
                <a:ea typeface="Arial" panose="020B0604020202020204" pitchFamily="34" charset="0"/>
              </a:rPr>
              <a:t> </a:t>
            </a:r>
            <a:r>
              <a:rPr lang="sk-SK" sz="1800" b="1" dirty="0" err="1">
                <a:effectLst/>
                <a:latin typeface="Garamond" panose="02020404030301010803" pitchFamily="18" charset="0"/>
                <a:ea typeface="Arial" panose="020B0604020202020204" pitchFamily="34" charset="0"/>
              </a:rPr>
              <a:t>for</a:t>
            </a:r>
            <a:r>
              <a:rPr lang="sk-SK" sz="1800" b="1" dirty="0">
                <a:effectLst/>
                <a:latin typeface="Garamond" panose="02020404030301010803" pitchFamily="18" charset="0"/>
                <a:ea typeface="Arial" panose="020B0604020202020204" pitchFamily="34" charset="0"/>
              </a:rPr>
              <a:t> </a:t>
            </a:r>
            <a:r>
              <a:rPr lang="sk-SK" sz="1800" b="1" dirty="0" err="1">
                <a:effectLst/>
                <a:latin typeface="Garamond" panose="02020404030301010803" pitchFamily="18" charset="0"/>
                <a:ea typeface="Arial" panose="020B0604020202020204" pitchFamily="34" charset="0"/>
              </a:rPr>
              <a:t>your</a:t>
            </a:r>
            <a:r>
              <a:rPr lang="sk-SK" sz="1800" b="1" dirty="0">
                <a:effectLst/>
                <a:latin typeface="Garamond" panose="02020404030301010803" pitchFamily="18" charset="0"/>
                <a:ea typeface="Arial" panose="020B0604020202020204" pitchFamily="34" charset="0"/>
              </a:rPr>
              <a:t> </a:t>
            </a:r>
            <a:r>
              <a:rPr lang="sk-SK" sz="1800" b="1" dirty="0" err="1">
                <a:effectLst/>
                <a:latin typeface="Garamond" panose="02020404030301010803" pitchFamily="18" charset="0"/>
                <a:ea typeface="Arial" panose="020B0604020202020204" pitchFamily="34" charset="0"/>
              </a:rPr>
              <a:t>attention</a:t>
            </a:r>
            <a:endParaRPr lang="sk-SK" sz="1800" dirty="0">
              <a:effectLst/>
              <a:latin typeface="Arial" panose="020B0604020202020204" pitchFamily="34" charset="0"/>
              <a:ea typeface="Arial" panose="020B0604020202020204" pitchFamily="34" charset="0"/>
            </a:endParaRPr>
          </a:p>
        </p:txBody>
      </p:sp>
      <p:sp>
        <p:nvSpPr>
          <p:cNvPr id="3" name="Podnadpis 2">
            <a:extLst>
              <a:ext uri="{FF2B5EF4-FFF2-40B4-BE49-F238E27FC236}">
                <a16:creationId xmlns:a16="http://schemas.microsoft.com/office/drawing/2014/main" id="{C8722DDC-8EEE-4A06-8DFE-B44871EAA2CF}"/>
              </a:ext>
            </a:extLst>
          </p:cNvPr>
          <p:cNvSpPr>
            <a:spLocks noGrp="1"/>
          </p:cNvSpPr>
          <p:nvPr>
            <p:ph type="subTitle" idx="1"/>
          </p:nvPr>
        </p:nvSpPr>
        <p:spPr>
          <a:xfrm>
            <a:off x="1276055" y="3990546"/>
            <a:ext cx="4775075" cy="559656"/>
          </a:xfrm>
        </p:spPr>
        <p:txBody>
          <a:bodyPr rtlCol="0">
            <a:normAutofit fontScale="85000" lnSpcReduction="10000"/>
          </a:bodyPr>
          <a:lstStyle/>
          <a:p>
            <a:pPr rtl="0"/>
            <a:r>
              <a:rPr lang="sk-SK" dirty="0" err="1">
                <a:solidFill>
                  <a:schemeClr val="tx1"/>
                </a:solidFill>
              </a:rPr>
              <a:t>Assoc</a:t>
            </a:r>
            <a:r>
              <a:rPr lang="sk-SK" dirty="0">
                <a:solidFill>
                  <a:schemeClr val="tx1"/>
                </a:solidFill>
              </a:rPr>
              <a:t>. prof. M</a:t>
            </a:r>
            <a:r>
              <a:rPr lang="sk" dirty="0">
                <a:solidFill>
                  <a:schemeClr val="tx1"/>
                </a:solidFill>
              </a:rPr>
              <a:t>ária Murray Svidroňová, PhD.</a:t>
            </a:r>
          </a:p>
          <a:p>
            <a:pPr rtl="0"/>
            <a:r>
              <a:rPr lang="sk-SK" dirty="0">
                <a:solidFill>
                  <a:schemeClr val="tx1"/>
                </a:solidFill>
                <a:hlinkClick r:id="rId3"/>
              </a:rPr>
              <a:t>maria.murraysvidronova@umb.sk</a:t>
            </a:r>
            <a:r>
              <a:rPr lang="sk-SK" dirty="0">
                <a:solidFill>
                  <a:schemeClr val="tx1"/>
                </a:solidFill>
              </a:rPr>
              <a:t> </a:t>
            </a:r>
            <a:r>
              <a:rPr lang="en-US" sz="1800" b="0" dirty="0">
                <a:solidFill>
                  <a:srgbClr val="000000"/>
                </a:solidFill>
                <a:effectLst/>
                <a:latin typeface="Calibri" panose="020F0502020204030204" pitchFamily="34" charset="0"/>
              </a:rPr>
              <a:t> </a:t>
            </a:r>
            <a:endParaRPr lang="sk" dirty="0">
              <a:solidFill>
                <a:schemeClr val="tx1"/>
              </a:solidFill>
            </a:endParaRPr>
          </a:p>
          <a:p>
            <a:pPr rtl="0"/>
            <a:endParaRPr lang="sk" dirty="0">
              <a:solidFill>
                <a:schemeClr val="tx1"/>
              </a:solidFill>
            </a:endParaRPr>
          </a:p>
          <a:p>
            <a:pPr rtl="0"/>
            <a:endParaRPr lang="sk" dirty="0">
              <a:solidFill>
                <a:schemeClr val="tx1"/>
              </a:solidFill>
            </a:endParaRPr>
          </a:p>
        </p:txBody>
      </p:sp>
    </p:spTree>
    <p:extLst>
      <p:ext uri="{BB962C8B-B14F-4D97-AF65-F5344CB8AC3E}">
        <p14:creationId xmlns:p14="http://schemas.microsoft.com/office/powerpoint/2010/main" val="2174297751"/>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Obrázok 3" descr="Obrázok s látkou, stolom, červená, zakrytý&#10;&#10;Automaticky generovaný popis">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1" y="0"/>
            <a:ext cx="12191979" cy="6857990"/>
          </a:xfrm>
          <a:prstGeom prst="rect">
            <a:avLst/>
          </a:prstGeom>
        </p:spPr>
      </p:pic>
      <p:sp>
        <p:nvSpPr>
          <p:cNvPr id="29" name="Obdĺžnik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k-SK"/>
          </a:p>
        </p:txBody>
      </p:sp>
      <p:sp>
        <p:nvSpPr>
          <p:cNvPr id="30" name="Obdĺžnik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sk-SK"/>
          </a:p>
        </p:txBody>
      </p:sp>
      <p:sp>
        <p:nvSpPr>
          <p:cNvPr id="2" name="Nadpis 1">
            <a:extLst>
              <a:ext uri="{FF2B5EF4-FFF2-40B4-BE49-F238E27FC236}">
                <a16:creationId xmlns:a16="http://schemas.microsoft.com/office/drawing/2014/main" id="{92C9295F-E638-4F61-AFE2-CF3E40556031}"/>
              </a:ext>
            </a:extLst>
          </p:cNvPr>
          <p:cNvSpPr>
            <a:spLocks noGrp="1"/>
          </p:cNvSpPr>
          <p:nvPr>
            <p:ph type="title"/>
          </p:nvPr>
        </p:nvSpPr>
        <p:spPr>
          <a:xfrm>
            <a:off x="4740751" y="642594"/>
            <a:ext cx="6718433" cy="1746504"/>
          </a:xfrm>
        </p:spPr>
        <p:txBody>
          <a:bodyPr rtlCol="0">
            <a:normAutofit/>
          </a:bodyPr>
          <a:lstStyle/>
          <a:p>
            <a:pPr rtl="0"/>
            <a:r>
              <a:rPr lang="sk-SK" dirty="0">
                <a:solidFill>
                  <a:schemeClr val="tx1">
                    <a:lumMod val="75000"/>
                    <a:lumOff val="25000"/>
                  </a:schemeClr>
                </a:solidFill>
              </a:rPr>
              <a:t>C</a:t>
            </a:r>
            <a:r>
              <a:rPr lang="sk" dirty="0">
                <a:solidFill>
                  <a:schemeClr val="tx1">
                    <a:lumMod val="75000"/>
                    <a:lumOff val="25000"/>
                  </a:schemeClr>
                </a:solidFill>
              </a:rPr>
              <a:t>ontent	</a:t>
            </a:r>
            <a:endParaRPr lang="en-US" dirty="0">
              <a:solidFill>
                <a:schemeClr val="tx1">
                  <a:lumMod val="75000"/>
                  <a:lumOff val="25000"/>
                </a:schemeClr>
              </a:solidFill>
            </a:endParaRPr>
          </a:p>
        </p:txBody>
      </p:sp>
      <p:graphicFrame>
        <p:nvGraphicFramePr>
          <p:cNvPr id="31" name="Zástupný symbol obsahu 2">
            <a:extLst>
              <a:ext uri="{FF2B5EF4-FFF2-40B4-BE49-F238E27FC236}">
                <a16:creationId xmlns:a16="http://schemas.microsoft.com/office/drawing/2014/main" id="{613FC9B6-ED9E-4F51-A217-156DA01928CD}"/>
              </a:ext>
            </a:extLst>
          </p:cNvPr>
          <p:cNvGraphicFramePr/>
          <p:nvPr>
            <p:extLst>
              <p:ext uri="{D42A27DB-BD31-4B8C-83A1-F6EECF244321}">
                <p14:modId xmlns:p14="http://schemas.microsoft.com/office/powerpoint/2010/main" val="473679342"/>
              </p:ext>
            </p:extLst>
          </p:nvPr>
        </p:nvGraphicFramePr>
        <p:xfrm>
          <a:off x="4740752" y="2389098"/>
          <a:ext cx="6718434" cy="36459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Obrázok 6" descr="Obrázok, na ktorom je zima, exteriér, budova, noc&#10;&#10;Automaticky generovaný popis">
            <a:extLst>
              <a:ext uri="{FF2B5EF4-FFF2-40B4-BE49-F238E27FC236}">
                <a16:creationId xmlns:a16="http://schemas.microsoft.com/office/drawing/2014/main" id="{6D900AF4-8787-019E-D19D-1E31408438A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7618" y="996950"/>
            <a:ext cx="3574250" cy="4468903"/>
          </a:xfrm>
          <a:prstGeom prst="rect">
            <a:avLst/>
          </a:prstGeom>
        </p:spPr>
      </p:pic>
    </p:spTree>
    <p:extLst>
      <p:ext uri="{BB962C8B-B14F-4D97-AF65-F5344CB8AC3E}">
        <p14:creationId xmlns:p14="http://schemas.microsoft.com/office/powerpoint/2010/main" val="121601030"/>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Zástupný objekt pre obsah 5">
            <a:extLst>
              <a:ext uri="{FF2B5EF4-FFF2-40B4-BE49-F238E27FC236}">
                <a16:creationId xmlns:a16="http://schemas.microsoft.com/office/drawing/2014/main" id="{B005AB6A-5FC1-D0E6-84F5-935ABBAB004E}"/>
              </a:ext>
            </a:extLst>
          </p:cNvPr>
          <p:cNvPicPr>
            <a:picLocks noGrp="1" noChangeAspect="1"/>
          </p:cNvPicPr>
          <p:nvPr>
            <p:ph type="pic" idx="1"/>
          </p:nvPr>
        </p:nvPicPr>
        <p:blipFill>
          <a:blip r:embed="rId2"/>
          <a:stretch/>
        </p:blipFill>
        <p:spPr>
          <a:xfrm>
            <a:off x="228599" y="533305"/>
            <a:ext cx="7696201" cy="5791390"/>
          </a:xfrm>
          <a:noFill/>
        </p:spPr>
      </p:pic>
      <p:sp>
        <p:nvSpPr>
          <p:cNvPr id="11" name="Date Placeholder 2">
            <a:extLst>
              <a:ext uri="{FF2B5EF4-FFF2-40B4-BE49-F238E27FC236}">
                <a16:creationId xmlns:a16="http://schemas.microsoft.com/office/drawing/2014/main" id="{1776A560-1AB2-AA02-913F-27976FDA599A}"/>
              </a:ext>
            </a:extLst>
          </p:cNvPr>
          <p:cNvSpPr>
            <a:spLocks noGrp="1"/>
          </p:cNvSpPr>
          <p:nvPr>
            <p:ph type="dt" sz="half" idx="10"/>
          </p:nvPr>
        </p:nvSpPr>
        <p:spPr>
          <a:xfrm>
            <a:off x="5662337" y="6035040"/>
            <a:ext cx="2071963" cy="365760"/>
          </a:xfrm>
        </p:spPr>
        <p:txBody>
          <a:bodyPr/>
          <a:lstStyle/>
          <a:p>
            <a:pPr rtl="0">
              <a:spcAft>
                <a:spcPts val="600"/>
              </a:spcAft>
            </a:pPr>
            <a:fld id="{C4E9C7E8-A504-45DF-BC0E-D6C9606BEED9}" type="datetime1">
              <a:rPr lang="sk-SK" smtClean="0"/>
              <a:pPr rtl="0">
                <a:spcAft>
                  <a:spcPts val="600"/>
                </a:spcAft>
              </a:pPr>
              <a:t>15. 3. 2024</a:t>
            </a:fld>
            <a:endParaRPr lang="en-US"/>
          </a:p>
        </p:txBody>
      </p:sp>
      <p:sp>
        <p:nvSpPr>
          <p:cNvPr id="2" name="Nadpis 1">
            <a:extLst>
              <a:ext uri="{FF2B5EF4-FFF2-40B4-BE49-F238E27FC236}">
                <a16:creationId xmlns:a16="http://schemas.microsoft.com/office/drawing/2014/main" id="{78CF1099-07AD-09DD-161F-46E4E8EEFD6B}"/>
              </a:ext>
            </a:extLst>
          </p:cNvPr>
          <p:cNvSpPr>
            <a:spLocks noGrp="1"/>
          </p:cNvSpPr>
          <p:nvPr>
            <p:ph type="title"/>
          </p:nvPr>
        </p:nvSpPr>
        <p:spPr>
          <a:xfrm>
            <a:off x="8477250" y="603504"/>
            <a:ext cx="3144774" cy="611685"/>
          </a:xfrm>
        </p:spPr>
        <p:txBody>
          <a:bodyPr anchor="b">
            <a:normAutofit/>
          </a:bodyPr>
          <a:lstStyle/>
          <a:p>
            <a:r>
              <a:rPr lang="sk-SK" b="1" dirty="0" err="1"/>
              <a:t>Financial</a:t>
            </a:r>
            <a:r>
              <a:rPr lang="sk-SK" b="1" dirty="0"/>
              <a:t> </a:t>
            </a:r>
            <a:r>
              <a:rPr lang="sk-SK" b="1" dirty="0" err="1"/>
              <a:t>health</a:t>
            </a:r>
            <a:endParaRPr lang="sk-SK" b="1" dirty="0"/>
          </a:p>
        </p:txBody>
      </p:sp>
      <p:sp>
        <p:nvSpPr>
          <p:cNvPr id="13" name="Text Placeholder 4">
            <a:extLst>
              <a:ext uri="{FF2B5EF4-FFF2-40B4-BE49-F238E27FC236}">
                <a16:creationId xmlns:a16="http://schemas.microsoft.com/office/drawing/2014/main" id="{8176273C-AD05-2F1B-FDA0-56A828CAC18B}"/>
              </a:ext>
            </a:extLst>
          </p:cNvPr>
          <p:cNvSpPr>
            <a:spLocks noGrp="1"/>
          </p:cNvSpPr>
          <p:nvPr>
            <p:ph type="body" sz="half" idx="2"/>
          </p:nvPr>
        </p:nvSpPr>
        <p:spPr>
          <a:xfrm>
            <a:off x="8477250" y="1389647"/>
            <a:ext cx="3144774" cy="4508233"/>
          </a:xfrm>
        </p:spPr>
        <p:txBody>
          <a:bodyPr>
            <a:normAutofit fontScale="85000" lnSpcReduction="10000"/>
          </a:bodyPr>
          <a:lstStyle/>
          <a:p>
            <a:r>
              <a:rPr lang="en-US" dirty="0"/>
              <a:t>The main goal of </a:t>
            </a:r>
            <a:r>
              <a:rPr lang="en-US" dirty="0" err="1"/>
              <a:t>th</a:t>
            </a:r>
            <a:r>
              <a:rPr lang="sk-SK" dirty="0" err="1"/>
              <a:t>is</a:t>
            </a:r>
            <a:r>
              <a:rPr lang="sk-SK" dirty="0"/>
              <a:t> </a:t>
            </a:r>
            <a:r>
              <a:rPr lang="sk-SK" dirty="0" err="1"/>
              <a:t>initiative</a:t>
            </a:r>
            <a:r>
              <a:rPr lang="sk-SK" dirty="0"/>
              <a:t> </a:t>
            </a:r>
            <a:r>
              <a:rPr lang="en-US" dirty="0"/>
              <a:t>is to increase the pressure to improve the financial health municipalities</a:t>
            </a:r>
            <a:r>
              <a:rPr lang="sk-SK" dirty="0"/>
              <a:t> and </a:t>
            </a:r>
            <a:r>
              <a:rPr lang="sk-SK" dirty="0" err="1"/>
              <a:t>regions</a:t>
            </a:r>
            <a:r>
              <a:rPr lang="sk-SK" dirty="0"/>
              <a:t>.</a:t>
            </a:r>
          </a:p>
          <a:p>
            <a:r>
              <a:rPr lang="en-US" dirty="0"/>
              <a:t>Collection and publication of data on the financial health of all 2928 municipalities and 8 higher territorial units (</a:t>
            </a:r>
            <a:r>
              <a:rPr lang="sk-SK" dirty="0" err="1"/>
              <a:t>regions</a:t>
            </a:r>
            <a:r>
              <a:rPr lang="en-US" dirty="0"/>
              <a:t>)</a:t>
            </a:r>
            <a:r>
              <a:rPr lang="sk-SK" dirty="0"/>
              <a:t>.</a:t>
            </a:r>
          </a:p>
          <a:p>
            <a:r>
              <a:rPr lang="sk-SK" dirty="0"/>
              <a:t>T</a:t>
            </a:r>
            <a:r>
              <a:rPr lang="en-US" dirty="0"/>
              <a:t>hanks to the fact that citizens and the media will get more information about the management of their municipality compared to other municipalities, they will be able to more effectively demand the responsible behavior of their mayor</a:t>
            </a:r>
            <a:r>
              <a:rPr lang="sk-SK" dirty="0"/>
              <a:t> or </a:t>
            </a:r>
            <a:r>
              <a:rPr lang="sk-SK" dirty="0" err="1"/>
              <a:t>governor</a:t>
            </a:r>
            <a:r>
              <a:rPr lang="sk-SK" dirty="0"/>
              <a:t>.</a:t>
            </a:r>
            <a:endParaRPr lang="en-US" dirty="0"/>
          </a:p>
        </p:txBody>
      </p:sp>
    </p:spTree>
    <p:extLst>
      <p:ext uri="{BB962C8B-B14F-4D97-AF65-F5344CB8AC3E}">
        <p14:creationId xmlns:p14="http://schemas.microsoft.com/office/powerpoint/2010/main" val="224232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DC3EDE-AD8C-A152-FE16-9758A9AFFD1D}"/>
              </a:ext>
            </a:extLst>
          </p:cNvPr>
          <p:cNvSpPr>
            <a:spLocks noGrp="1"/>
          </p:cNvSpPr>
          <p:nvPr>
            <p:ph type="title"/>
          </p:nvPr>
        </p:nvSpPr>
        <p:spPr/>
        <p:txBody>
          <a:bodyPr/>
          <a:lstStyle/>
          <a:p>
            <a:r>
              <a:rPr lang="sk-SK" dirty="0" err="1"/>
              <a:t>Participatory</a:t>
            </a:r>
            <a:r>
              <a:rPr lang="sk-SK" dirty="0"/>
              <a:t> </a:t>
            </a:r>
            <a:r>
              <a:rPr lang="sk-SK" dirty="0" err="1"/>
              <a:t>budgeting</a:t>
            </a:r>
            <a:r>
              <a:rPr lang="sk-SK" dirty="0"/>
              <a:t> (PB)</a:t>
            </a:r>
          </a:p>
        </p:txBody>
      </p:sp>
      <p:sp>
        <p:nvSpPr>
          <p:cNvPr id="3" name="Zástupný objekt pre obsah 2">
            <a:extLst>
              <a:ext uri="{FF2B5EF4-FFF2-40B4-BE49-F238E27FC236}">
                <a16:creationId xmlns:a16="http://schemas.microsoft.com/office/drawing/2014/main" id="{ADAADD86-DAA0-97A7-50E7-6A3D976A45A1}"/>
              </a:ext>
            </a:extLst>
          </p:cNvPr>
          <p:cNvSpPr>
            <a:spLocks noGrp="1"/>
          </p:cNvSpPr>
          <p:nvPr>
            <p:ph idx="1"/>
          </p:nvPr>
        </p:nvSpPr>
        <p:spPr/>
        <p:txBody>
          <a:bodyPr/>
          <a:lstStyle/>
          <a:p>
            <a:r>
              <a:rPr lang="en-US" dirty="0"/>
              <a:t>A very important factor is the financial capacity of individual municipalities, which is often beyond their direct control</a:t>
            </a:r>
            <a:r>
              <a:rPr lang="sk-SK" dirty="0"/>
              <a:t> (</a:t>
            </a:r>
            <a:r>
              <a:rPr lang="sk-SK" dirty="0" err="1"/>
              <a:t>Goldfrank</a:t>
            </a:r>
            <a:r>
              <a:rPr lang="sk-SK" dirty="0"/>
              <a:t>, 2006).</a:t>
            </a:r>
          </a:p>
          <a:p>
            <a:r>
              <a:rPr lang="en-US" dirty="0"/>
              <a:t>When resources for PB are relatively small, this significantly constrains the process (Boulding and Wampler, 2010; McNulty, 2012; Pape and Lerner, 2016)</a:t>
            </a:r>
            <a:r>
              <a:rPr lang="sk-SK" dirty="0"/>
              <a:t>. </a:t>
            </a:r>
            <a:r>
              <a:rPr lang="en-US" dirty="0"/>
              <a:t>These options are influenced by municipal revenue generation (e.g., in the form of national tax sharing) and mandatory expenditures</a:t>
            </a:r>
            <a:r>
              <a:rPr lang="sk-SK" dirty="0"/>
              <a:t>.</a:t>
            </a:r>
          </a:p>
          <a:p>
            <a:r>
              <a:rPr lang="sk-SK" dirty="0"/>
              <a:t>D</a:t>
            </a:r>
            <a:r>
              <a:rPr lang="en-US" dirty="0"/>
              <a:t>evolution of responsibility from the central level to local governments without adequate funding, which is typical for Slovakia may also result in a lack of funding for PB</a:t>
            </a:r>
            <a:r>
              <a:rPr lang="sk-SK" dirty="0"/>
              <a:t>.</a:t>
            </a:r>
          </a:p>
          <a:p>
            <a:r>
              <a:rPr lang="en-US" dirty="0" err="1"/>
              <a:t>Főlscher</a:t>
            </a:r>
            <a:r>
              <a:rPr lang="en-US" dirty="0"/>
              <a:t> (2007) reports that local governments' expenditure obligations often did not match their revenue capacity, which limited the uptake of PB in Central and Eastern Europe countries</a:t>
            </a:r>
            <a:r>
              <a:rPr lang="sk-SK" dirty="0"/>
              <a:t>.</a:t>
            </a:r>
          </a:p>
          <a:p>
            <a:endParaRPr lang="sk-SK" dirty="0"/>
          </a:p>
          <a:p>
            <a:endParaRPr lang="sk-SK" dirty="0"/>
          </a:p>
        </p:txBody>
      </p:sp>
    </p:spTree>
    <p:extLst>
      <p:ext uri="{BB962C8B-B14F-4D97-AF65-F5344CB8AC3E}">
        <p14:creationId xmlns:p14="http://schemas.microsoft.com/office/powerpoint/2010/main" val="3714270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DC3EDE-AD8C-A152-FE16-9758A9AFFD1D}"/>
              </a:ext>
            </a:extLst>
          </p:cNvPr>
          <p:cNvSpPr>
            <a:spLocks noGrp="1"/>
          </p:cNvSpPr>
          <p:nvPr>
            <p:ph type="title"/>
          </p:nvPr>
        </p:nvSpPr>
        <p:spPr>
          <a:xfrm>
            <a:off x="901700" y="454605"/>
            <a:ext cx="10058400" cy="1371600"/>
          </a:xfrm>
        </p:spPr>
        <p:txBody>
          <a:bodyPr anchor="ctr">
            <a:normAutofit/>
          </a:bodyPr>
          <a:lstStyle/>
          <a:p>
            <a:r>
              <a:rPr lang="sk-SK" dirty="0" err="1"/>
              <a:t>Participatory</a:t>
            </a:r>
            <a:r>
              <a:rPr lang="sk-SK" dirty="0"/>
              <a:t> </a:t>
            </a:r>
            <a:r>
              <a:rPr lang="sk-SK" dirty="0" err="1"/>
              <a:t>budgeting</a:t>
            </a:r>
            <a:r>
              <a:rPr lang="sk-SK" dirty="0"/>
              <a:t> - </a:t>
            </a:r>
            <a:r>
              <a:rPr lang="sk-SK" dirty="0" err="1"/>
              <a:t>research</a:t>
            </a:r>
            <a:endParaRPr lang="sk-SK" dirty="0"/>
          </a:p>
        </p:txBody>
      </p:sp>
      <p:sp>
        <p:nvSpPr>
          <p:cNvPr id="3" name="Zástupný objekt pre obsah 2">
            <a:extLst>
              <a:ext uri="{FF2B5EF4-FFF2-40B4-BE49-F238E27FC236}">
                <a16:creationId xmlns:a16="http://schemas.microsoft.com/office/drawing/2014/main" id="{ADAADD86-DAA0-97A7-50E7-6A3D976A45A1}"/>
              </a:ext>
            </a:extLst>
          </p:cNvPr>
          <p:cNvSpPr>
            <a:spLocks noGrp="1"/>
          </p:cNvSpPr>
          <p:nvPr>
            <p:ph sz="half" idx="1"/>
          </p:nvPr>
        </p:nvSpPr>
        <p:spPr>
          <a:xfrm>
            <a:off x="711200" y="1551885"/>
            <a:ext cx="5905499" cy="4851510"/>
          </a:xfrm>
        </p:spPr>
        <p:txBody>
          <a:bodyPr>
            <a:normAutofit fontScale="92500" lnSpcReduction="10000"/>
          </a:bodyPr>
          <a:lstStyle/>
          <a:p>
            <a:pPr>
              <a:lnSpc>
                <a:spcPct val="100000"/>
              </a:lnSpc>
            </a:pPr>
            <a:r>
              <a:rPr lang="en-US" sz="1400" dirty="0"/>
              <a:t>The research sample consists of all 59 local governments that have implemented PB, which is still on-going, supplemented by other local governments that have the status of an urban municipality in Slovakia, a total of 155 municipalities</a:t>
            </a:r>
            <a:r>
              <a:rPr lang="sk-SK" sz="1400" dirty="0"/>
              <a:t>.</a:t>
            </a:r>
          </a:p>
          <a:p>
            <a:pPr>
              <a:lnSpc>
                <a:spcPct val="100000"/>
              </a:lnSpc>
            </a:pPr>
            <a:r>
              <a:rPr lang="en-US" sz="1400" b="1" dirty="0"/>
              <a:t>H1: The better the financial situation of local governments, the higher sustainability of PB. </a:t>
            </a:r>
            <a:endParaRPr lang="sk-SK" sz="1400" b="1" dirty="0"/>
          </a:p>
          <a:p>
            <a:pPr>
              <a:lnSpc>
                <a:spcPct val="100000"/>
              </a:lnSpc>
            </a:pPr>
            <a:r>
              <a:rPr lang="en-US" sz="1400" dirty="0"/>
              <a:t>There is a weak inverse relationship (- 0.116) between the level of indebtedness in 2020 and whether municipalities have PB in place in 2021, i.e. </a:t>
            </a:r>
            <a:r>
              <a:rPr lang="en-US" sz="1400" b="1" dirty="0"/>
              <a:t>municipalities are more likely to have PB in place if they have a lower level of indebtedness</a:t>
            </a:r>
            <a:r>
              <a:rPr lang="en-US" sz="1400" dirty="0"/>
              <a:t>. If we look at the correlation between whether a municipality had a participatory budget in place and the level of indebtedness in more distant years, we see that the correlation increases slightly. The introduction of PB in 2021 correlates somewhat more strongly with the level of indebtedness in 2019 (</a:t>
            </a:r>
            <a:r>
              <a:rPr lang="en-US" sz="1400" dirty="0" err="1"/>
              <a:t>rs</a:t>
            </a:r>
            <a:r>
              <a:rPr lang="en-US" sz="1400" dirty="0"/>
              <a:t> = </a:t>
            </a:r>
            <a:r>
              <a:rPr lang="sk-SK" sz="1400" dirty="0"/>
              <a:t>-</a:t>
            </a:r>
            <a:r>
              <a:rPr lang="en-US" sz="1400" dirty="0"/>
              <a:t>0.156) and 2018 (</a:t>
            </a:r>
            <a:r>
              <a:rPr lang="en-US" sz="1400" dirty="0" err="1"/>
              <a:t>rs</a:t>
            </a:r>
            <a:r>
              <a:rPr lang="en-US" sz="1400" dirty="0"/>
              <a:t> = -0.184). In other words, municipalities that have had better financial health over the longer term are more likely to introduce PB</a:t>
            </a:r>
            <a:r>
              <a:rPr lang="sk-SK" sz="1400" dirty="0"/>
              <a:t>.</a:t>
            </a:r>
          </a:p>
          <a:p>
            <a:pPr>
              <a:lnSpc>
                <a:spcPct val="100000"/>
              </a:lnSpc>
            </a:pPr>
            <a:r>
              <a:rPr lang="en-US" sz="1400" dirty="0"/>
              <a:t>Our results show that local governments are more likely to adopt or implement PB if they are in a better financial position. While this is a relatively common approach in CEE (</a:t>
            </a:r>
            <a:r>
              <a:rPr lang="en-US" sz="1400" dirty="0" err="1"/>
              <a:t>Klun</a:t>
            </a:r>
            <a:r>
              <a:rPr lang="en-US" sz="1400" dirty="0"/>
              <a:t> and </a:t>
            </a:r>
            <a:r>
              <a:rPr lang="en-US" sz="1400" dirty="0" err="1"/>
              <a:t>Benčina</a:t>
            </a:r>
            <a:r>
              <a:rPr lang="en-US" sz="1400" dirty="0"/>
              <a:t>, 2021; </a:t>
            </a:r>
            <a:r>
              <a:rPr lang="en-US" sz="1400" dirty="0" err="1"/>
              <a:t>Soukop</a:t>
            </a:r>
            <a:r>
              <a:rPr lang="en-US" sz="1400" dirty="0"/>
              <a:t> et al., 2021), in Germany, for example, the </a:t>
            </a:r>
            <a:r>
              <a:rPr lang="en-US" sz="1400" dirty="0" err="1"/>
              <a:t>behaviour</a:t>
            </a:r>
            <a:r>
              <a:rPr lang="en-US" sz="1400" dirty="0"/>
              <a:t> of local governments is different. Apostolou and </a:t>
            </a:r>
            <a:r>
              <a:rPr lang="en-US" sz="1400" dirty="0" err="1"/>
              <a:t>Eckardt</a:t>
            </a:r>
            <a:r>
              <a:rPr lang="en-US" sz="1400" dirty="0"/>
              <a:t> (2022), based on exploratory cluster analysis and confirmatory mean analysis, show that the adoption of the </a:t>
            </a:r>
            <a:r>
              <a:rPr lang="en-US" sz="1400" b="1" dirty="0"/>
              <a:t>PB process is more likely in municipalities with financial problems.</a:t>
            </a:r>
            <a:endParaRPr lang="sk-SK" sz="1400" b="1" dirty="0"/>
          </a:p>
          <a:p>
            <a:pPr>
              <a:lnSpc>
                <a:spcPct val="100000"/>
              </a:lnSpc>
            </a:pPr>
            <a:endParaRPr lang="sk-SK" sz="1400" dirty="0"/>
          </a:p>
        </p:txBody>
      </p:sp>
      <p:graphicFrame>
        <p:nvGraphicFramePr>
          <p:cNvPr id="4" name="Zástupný objekt pre obsah 3">
            <a:extLst>
              <a:ext uri="{FF2B5EF4-FFF2-40B4-BE49-F238E27FC236}">
                <a16:creationId xmlns:a16="http://schemas.microsoft.com/office/drawing/2014/main" id="{48C142CB-7D36-214B-9B58-A5C5F19C5A25}"/>
              </a:ext>
            </a:extLst>
          </p:cNvPr>
          <p:cNvGraphicFramePr>
            <a:graphicFrameLocks noGrp="1"/>
          </p:cNvGraphicFramePr>
          <p:nvPr>
            <p:ph sz="half" idx="2"/>
            <p:extLst>
              <p:ext uri="{D42A27DB-BD31-4B8C-83A1-F6EECF244321}">
                <p14:modId xmlns:p14="http://schemas.microsoft.com/office/powerpoint/2010/main" val="1605612401"/>
              </p:ext>
            </p:extLst>
          </p:nvPr>
        </p:nvGraphicFramePr>
        <p:xfrm>
          <a:off x="6838123" y="1551885"/>
          <a:ext cx="4287077" cy="4851510"/>
        </p:xfrm>
        <a:graphic>
          <a:graphicData uri="http://schemas.openxmlformats.org/drawingml/2006/table">
            <a:tbl>
              <a:tblPr firstRow="1" firstCol="1" bandRow="1">
                <a:tableStyleId>{5C22544A-7EE6-4342-B048-85BDC9FD1C3A}</a:tableStyleId>
              </a:tblPr>
              <a:tblGrid>
                <a:gridCol w="777229">
                  <a:extLst>
                    <a:ext uri="{9D8B030D-6E8A-4147-A177-3AD203B41FA5}">
                      <a16:colId xmlns:a16="http://schemas.microsoft.com/office/drawing/2014/main" val="783351951"/>
                    </a:ext>
                  </a:extLst>
                </a:gridCol>
                <a:gridCol w="777229">
                  <a:extLst>
                    <a:ext uri="{9D8B030D-6E8A-4147-A177-3AD203B41FA5}">
                      <a16:colId xmlns:a16="http://schemas.microsoft.com/office/drawing/2014/main" val="360446545"/>
                    </a:ext>
                  </a:extLst>
                </a:gridCol>
                <a:gridCol w="582361">
                  <a:extLst>
                    <a:ext uri="{9D8B030D-6E8A-4147-A177-3AD203B41FA5}">
                      <a16:colId xmlns:a16="http://schemas.microsoft.com/office/drawing/2014/main" val="3013041547"/>
                    </a:ext>
                  </a:extLst>
                </a:gridCol>
                <a:gridCol w="555483">
                  <a:extLst>
                    <a:ext uri="{9D8B030D-6E8A-4147-A177-3AD203B41FA5}">
                      <a16:colId xmlns:a16="http://schemas.microsoft.com/office/drawing/2014/main" val="2417058669"/>
                    </a:ext>
                  </a:extLst>
                </a:gridCol>
                <a:gridCol w="519645">
                  <a:extLst>
                    <a:ext uri="{9D8B030D-6E8A-4147-A177-3AD203B41FA5}">
                      <a16:colId xmlns:a16="http://schemas.microsoft.com/office/drawing/2014/main" val="1487212664"/>
                    </a:ext>
                  </a:extLst>
                </a:gridCol>
                <a:gridCol w="546524">
                  <a:extLst>
                    <a:ext uri="{9D8B030D-6E8A-4147-A177-3AD203B41FA5}">
                      <a16:colId xmlns:a16="http://schemas.microsoft.com/office/drawing/2014/main" val="577289012"/>
                    </a:ext>
                  </a:extLst>
                </a:gridCol>
                <a:gridCol w="528606">
                  <a:extLst>
                    <a:ext uri="{9D8B030D-6E8A-4147-A177-3AD203B41FA5}">
                      <a16:colId xmlns:a16="http://schemas.microsoft.com/office/drawing/2014/main" val="629873852"/>
                    </a:ext>
                  </a:extLst>
                </a:gridCol>
              </a:tblGrid>
              <a:tr h="376392">
                <a:tc gridSpan="2">
                  <a:txBody>
                    <a:bodyPr/>
                    <a:lstStyle/>
                    <a:p>
                      <a:pPr algn="ctr">
                        <a:lnSpc>
                          <a:spcPct val="107000"/>
                        </a:lnSpc>
                        <a:spcAft>
                          <a:spcPts val="800"/>
                        </a:spcAft>
                      </a:pPr>
                      <a:r>
                        <a:rPr lang="en-GB" sz="1000">
                          <a:effectLst/>
                        </a:rPr>
                        <a:t>Spearman's rho</a:t>
                      </a:r>
                      <a:endParaRPr lang="sk-SK" sz="1000">
                        <a:effectLst/>
                        <a:latin typeface="Calibri" panose="020F0502020204030204" pitchFamily="34" charset="0"/>
                        <a:ea typeface="Calibri" panose="020F0502020204030204" pitchFamily="34" charset="0"/>
                        <a:cs typeface="Times New Roman" panose="02020603050405020304" pitchFamily="18" charset="0"/>
                      </a:endParaRPr>
                    </a:p>
                  </a:txBody>
                  <a:tcPr marL="5928" marR="5928" marT="5928" marB="0" anchor="b"/>
                </a:tc>
                <a:tc hMerge="1">
                  <a:txBody>
                    <a:bodyPr/>
                    <a:lstStyle/>
                    <a:p>
                      <a:endParaRPr lang="sk-SK"/>
                    </a:p>
                  </a:txBody>
                  <a:tcPr/>
                </a:tc>
                <a:tc>
                  <a:txBody>
                    <a:bodyPr/>
                    <a:lstStyle/>
                    <a:p>
                      <a:pPr algn="ctr">
                        <a:lnSpc>
                          <a:spcPct val="107000"/>
                        </a:lnSpc>
                        <a:spcAft>
                          <a:spcPts val="800"/>
                        </a:spcAft>
                      </a:pPr>
                      <a:r>
                        <a:rPr lang="en-GB" sz="1000">
                          <a:effectLst/>
                        </a:rPr>
                        <a:t>Debt ratio 2020</a:t>
                      </a:r>
                      <a:endParaRPr lang="sk-SK" sz="1000">
                        <a:effectLst/>
                        <a:latin typeface="Calibri" panose="020F0502020204030204" pitchFamily="34" charset="0"/>
                        <a:ea typeface="Calibri" panose="020F0502020204030204" pitchFamily="34" charset="0"/>
                        <a:cs typeface="Times New Roman" panose="02020603050405020304" pitchFamily="18" charset="0"/>
                      </a:endParaRPr>
                    </a:p>
                  </a:txBody>
                  <a:tcPr marL="5928" marR="5928" marT="5928" marB="0" anchor="b"/>
                </a:tc>
                <a:tc>
                  <a:txBody>
                    <a:bodyPr/>
                    <a:lstStyle/>
                    <a:p>
                      <a:pPr algn="ctr">
                        <a:lnSpc>
                          <a:spcPct val="107000"/>
                        </a:lnSpc>
                        <a:spcAft>
                          <a:spcPts val="800"/>
                        </a:spcAft>
                      </a:pPr>
                      <a:r>
                        <a:rPr lang="en-GB" sz="1000">
                          <a:effectLst/>
                        </a:rPr>
                        <a:t>Debt ratio 2019</a:t>
                      </a:r>
                      <a:endParaRPr lang="sk-SK" sz="1000">
                        <a:effectLst/>
                        <a:latin typeface="Calibri" panose="020F0502020204030204" pitchFamily="34" charset="0"/>
                        <a:ea typeface="Calibri" panose="020F0502020204030204" pitchFamily="34" charset="0"/>
                        <a:cs typeface="Times New Roman" panose="02020603050405020304" pitchFamily="18" charset="0"/>
                      </a:endParaRPr>
                    </a:p>
                  </a:txBody>
                  <a:tcPr marL="5928" marR="5928" marT="5928" marB="0" anchor="b"/>
                </a:tc>
                <a:tc>
                  <a:txBody>
                    <a:bodyPr/>
                    <a:lstStyle/>
                    <a:p>
                      <a:pPr algn="ctr">
                        <a:lnSpc>
                          <a:spcPct val="107000"/>
                        </a:lnSpc>
                        <a:spcAft>
                          <a:spcPts val="800"/>
                        </a:spcAft>
                      </a:pPr>
                      <a:r>
                        <a:rPr lang="en-GB" sz="1000">
                          <a:effectLst/>
                        </a:rPr>
                        <a:t>Debt ratio 2018</a:t>
                      </a:r>
                      <a:endParaRPr lang="sk-SK" sz="1000">
                        <a:effectLst/>
                        <a:latin typeface="Calibri" panose="020F0502020204030204" pitchFamily="34" charset="0"/>
                        <a:ea typeface="Calibri" panose="020F0502020204030204" pitchFamily="34" charset="0"/>
                        <a:cs typeface="Times New Roman" panose="02020603050405020304" pitchFamily="18" charset="0"/>
                      </a:endParaRPr>
                    </a:p>
                  </a:txBody>
                  <a:tcPr marL="5928" marR="5928" marT="5928" marB="0" anchor="b"/>
                </a:tc>
                <a:tc>
                  <a:txBody>
                    <a:bodyPr/>
                    <a:lstStyle/>
                    <a:p>
                      <a:pPr algn="ctr">
                        <a:lnSpc>
                          <a:spcPct val="107000"/>
                        </a:lnSpc>
                        <a:spcAft>
                          <a:spcPts val="800"/>
                        </a:spcAft>
                      </a:pPr>
                      <a:r>
                        <a:rPr lang="en-GB" sz="1000">
                          <a:effectLst/>
                        </a:rPr>
                        <a:t>Debt ratio 2017</a:t>
                      </a:r>
                      <a:endParaRPr lang="sk-SK" sz="1000">
                        <a:effectLst/>
                        <a:latin typeface="Calibri" panose="020F0502020204030204" pitchFamily="34" charset="0"/>
                        <a:ea typeface="Calibri" panose="020F0502020204030204" pitchFamily="34" charset="0"/>
                        <a:cs typeface="Times New Roman" panose="02020603050405020304" pitchFamily="18" charset="0"/>
                      </a:endParaRPr>
                    </a:p>
                  </a:txBody>
                  <a:tcPr marL="5928" marR="5928" marT="5928" marB="0" anchor="b"/>
                </a:tc>
                <a:tc>
                  <a:txBody>
                    <a:bodyPr/>
                    <a:lstStyle/>
                    <a:p>
                      <a:pPr algn="ctr">
                        <a:lnSpc>
                          <a:spcPct val="107000"/>
                        </a:lnSpc>
                        <a:spcAft>
                          <a:spcPts val="800"/>
                        </a:spcAft>
                      </a:pPr>
                      <a:r>
                        <a:rPr lang="en-GB" sz="1000">
                          <a:effectLst/>
                        </a:rPr>
                        <a:t>Debt ratio 2016</a:t>
                      </a:r>
                      <a:endParaRPr lang="sk-SK" sz="1000">
                        <a:effectLst/>
                        <a:latin typeface="Calibri" panose="020F0502020204030204" pitchFamily="34" charset="0"/>
                        <a:ea typeface="Calibri" panose="020F0502020204030204" pitchFamily="34" charset="0"/>
                        <a:cs typeface="Times New Roman" panose="02020603050405020304" pitchFamily="18" charset="0"/>
                      </a:endParaRPr>
                    </a:p>
                  </a:txBody>
                  <a:tcPr marL="5928" marR="5928" marT="5928" marB="0" anchor="b"/>
                </a:tc>
                <a:extLst>
                  <a:ext uri="{0D108BD9-81ED-4DB2-BD59-A6C34878D82A}">
                    <a16:rowId xmlns:a16="http://schemas.microsoft.com/office/drawing/2014/main" val="3060226593"/>
                  </a:ext>
                </a:extLst>
              </a:tr>
              <a:tr h="273128">
                <a:tc rowSpan="2">
                  <a:txBody>
                    <a:bodyPr/>
                    <a:lstStyle/>
                    <a:p>
                      <a:pPr algn="ctr">
                        <a:lnSpc>
                          <a:spcPct val="107000"/>
                        </a:lnSpc>
                        <a:spcAft>
                          <a:spcPts val="800"/>
                        </a:spcAft>
                      </a:pPr>
                      <a:r>
                        <a:rPr lang="en-GB" sz="1000">
                          <a:effectLst/>
                        </a:rPr>
                        <a:t>PB_2021</a:t>
                      </a:r>
                      <a:endParaRPr lang="sk-SK" sz="1000">
                        <a:effectLst/>
                        <a:latin typeface="Calibri" panose="020F0502020204030204" pitchFamily="34" charset="0"/>
                        <a:ea typeface="Calibri" panose="020F0502020204030204" pitchFamily="34" charset="0"/>
                        <a:cs typeface="Times New Roman" panose="02020603050405020304" pitchFamily="18" charset="0"/>
                      </a:endParaRPr>
                    </a:p>
                  </a:txBody>
                  <a:tcPr marL="5928" marR="5928" marT="5928" marB="0"/>
                </a:tc>
                <a:tc>
                  <a:txBody>
                    <a:bodyPr/>
                    <a:lstStyle/>
                    <a:p>
                      <a:pPr>
                        <a:lnSpc>
                          <a:spcPct val="107000"/>
                        </a:lnSpc>
                        <a:spcAft>
                          <a:spcPts val="800"/>
                        </a:spcAft>
                      </a:pPr>
                      <a:r>
                        <a:rPr lang="en-GB" sz="1000">
                          <a:effectLst/>
                        </a:rPr>
                        <a:t>Correlation Coefficient</a:t>
                      </a:r>
                      <a:endParaRPr lang="sk-SK" sz="1000">
                        <a:effectLst/>
                        <a:latin typeface="Calibri" panose="020F0502020204030204" pitchFamily="34" charset="0"/>
                        <a:ea typeface="Calibri" panose="020F0502020204030204" pitchFamily="34" charset="0"/>
                        <a:cs typeface="Times New Roman" panose="02020603050405020304" pitchFamily="18" charset="0"/>
                      </a:endParaRPr>
                    </a:p>
                  </a:txBody>
                  <a:tcPr marL="5928" marR="5928" marT="5928" marB="0"/>
                </a:tc>
                <a:tc>
                  <a:txBody>
                    <a:bodyPr/>
                    <a:lstStyle/>
                    <a:p>
                      <a:pPr algn="r">
                        <a:lnSpc>
                          <a:spcPct val="107000"/>
                        </a:lnSpc>
                        <a:spcAft>
                          <a:spcPts val="800"/>
                        </a:spcAft>
                      </a:pPr>
                      <a:r>
                        <a:rPr lang="en-GB" sz="1000">
                          <a:effectLst/>
                        </a:rPr>
                        <a:t>-0.116</a:t>
                      </a:r>
                      <a:endParaRPr lang="sk-SK" sz="1000">
                        <a:effectLst/>
                        <a:latin typeface="Calibri" panose="020F0502020204030204" pitchFamily="34" charset="0"/>
                        <a:ea typeface="Calibri" panose="020F0502020204030204" pitchFamily="34" charset="0"/>
                        <a:cs typeface="Times New Roman" panose="02020603050405020304" pitchFamily="18" charset="0"/>
                      </a:endParaRPr>
                    </a:p>
                  </a:txBody>
                  <a:tcPr marL="5928" marR="5928" marT="5928" marB="0"/>
                </a:tc>
                <a:tc>
                  <a:txBody>
                    <a:bodyPr/>
                    <a:lstStyle/>
                    <a:p>
                      <a:pPr algn="r">
                        <a:lnSpc>
                          <a:spcPct val="107000"/>
                        </a:lnSpc>
                        <a:spcAft>
                          <a:spcPts val="800"/>
                        </a:spcAft>
                      </a:pPr>
                      <a:r>
                        <a:rPr lang="en-GB" sz="1000">
                          <a:effectLst/>
                        </a:rPr>
                        <a:t>-0.156</a:t>
                      </a:r>
                      <a:endParaRPr lang="sk-SK" sz="1000">
                        <a:effectLst/>
                        <a:latin typeface="Calibri" panose="020F0502020204030204" pitchFamily="34" charset="0"/>
                        <a:ea typeface="Calibri" panose="020F0502020204030204" pitchFamily="34" charset="0"/>
                        <a:cs typeface="Times New Roman" panose="02020603050405020304" pitchFamily="18" charset="0"/>
                      </a:endParaRPr>
                    </a:p>
                  </a:txBody>
                  <a:tcPr marL="5928" marR="5928" marT="5928" marB="0"/>
                </a:tc>
                <a:tc>
                  <a:txBody>
                    <a:bodyPr/>
                    <a:lstStyle/>
                    <a:p>
                      <a:pPr algn="r">
                        <a:lnSpc>
                          <a:spcPct val="107000"/>
                        </a:lnSpc>
                        <a:spcAft>
                          <a:spcPts val="800"/>
                        </a:spcAft>
                      </a:pPr>
                      <a:r>
                        <a:rPr lang="en-GB" sz="1000">
                          <a:effectLst/>
                        </a:rPr>
                        <a:t>-.184</a:t>
                      </a:r>
                      <a:r>
                        <a:rPr lang="en-GB" sz="1000" baseline="30000">
                          <a:effectLst/>
                        </a:rPr>
                        <a:t>*</a:t>
                      </a:r>
                      <a:endParaRPr lang="sk-SK" sz="1000">
                        <a:effectLst/>
                        <a:latin typeface="Calibri" panose="020F0502020204030204" pitchFamily="34" charset="0"/>
                        <a:ea typeface="Calibri" panose="020F0502020204030204" pitchFamily="34" charset="0"/>
                        <a:cs typeface="Times New Roman" panose="02020603050405020304" pitchFamily="18" charset="0"/>
                      </a:endParaRPr>
                    </a:p>
                  </a:txBody>
                  <a:tcPr marL="5928" marR="5928" marT="5928" marB="0"/>
                </a:tc>
                <a:tc>
                  <a:txBody>
                    <a:bodyPr/>
                    <a:lstStyle/>
                    <a:p>
                      <a:pPr algn="r">
                        <a:lnSpc>
                          <a:spcPct val="107000"/>
                        </a:lnSpc>
                        <a:spcAft>
                          <a:spcPts val="800"/>
                        </a:spcAft>
                      </a:pPr>
                      <a:r>
                        <a:rPr lang="en-GB" sz="1000">
                          <a:effectLst/>
                        </a:rPr>
                        <a:t>-.165</a:t>
                      </a:r>
                      <a:r>
                        <a:rPr lang="en-GB" sz="1000" baseline="30000">
                          <a:effectLst/>
                        </a:rPr>
                        <a:t>*</a:t>
                      </a:r>
                      <a:endParaRPr lang="sk-SK" sz="1000">
                        <a:effectLst/>
                        <a:latin typeface="Calibri" panose="020F0502020204030204" pitchFamily="34" charset="0"/>
                        <a:ea typeface="Calibri" panose="020F0502020204030204" pitchFamily="34" charset="0"/>
                        <a:cs typeface="Times New Roman" panose="02020603050405020304" pitchFamily="18" charset="0"/>
                      </a:endParaRPr>
                    </a:p>
                  </a:txBody>
                  <a:tcPr marL="5928" marR="5928" marT="5928" marB="0"/>
                </a:tc>
                <a:tc>
                  <a:txBody>
                    <a:bodyPr/>
                    <a:lstStyle/>
                    <a:p>
                      <a:pPr algn="r">
                        <a:lnSpc>
                          <a:spcPct val="107000"/>
                        </a:lnSpc>
                        <a:spcAft>
                          <a:spcPts val="800"/>
                        </a:spcAft>
                      </a:pPr>
                      <a:r>
                        <a:rPr lang="en-GB" sz="1000">
                          <a:effectLst/>
                        </a:rPr>
                        <a:t>-0.156</a:t>
                      </a:r>
                      <a:endParaRPr lang="sk-SK" sz="1000">
                        <a:effectLst/>
                        <a:latin typeface="Calibri" panose="020F0502020204030204" pitchFamily="34" charset="0"/>
                        <a:ea typeface="Calibri" panose="020F0502020204030204" pitchFamily="34" charset="0"/>
                        <a:cs typeface="Times New Roman" panose="02020603050405020304" pitchFamily="18" charset="0"/>
                      </a:endParaRPr>
                    </a:p>
                  </a:txBody>
                  <a:tcPr marL="5928" marR="5928" marT="5928" marB="0"/>
                </a:tc>
                <a:extLst>
                  <a:ext uri="{0D108BD9-81ED-4DB2-BD59-A6C34878D82A}">
                    <a16:rowId xmlns:a16="http://schemas.microsoft.com/office/drawing/2014/main" val="60241893"/>
                  </a:ext>
                </a:extLst>
              </a:tr>
              <a:tr h="143067">
                <a:tc vMerge="1">
                  <a:txBody>
                    <a:bodyPr/>
                    <a:lstStyle/>
                    <a:p>
                      <a:endParaRPr lang="sk-SK"/>
                    </a:p>
                  </a:txBody>
                  <a:tcPr/>
                </a:tc>
                <a:tc>
                  <a:txBody>
                    <a:bodyPr/>
                    <a:lstStyle/>
                    <a:p>
                      <a:pPr>
                        <a:lnSpc>
                          <a:spcPct val="107000"/>
                        </a:lnSpc>
                        <a:spcAft>
                          <a:spcPts val="800"/>
                        </a:spcAft>
                      </a:pPr>
                      <a:r>
                        <a:rPr lang="en-GB" sz="1000">
                          <a:effectLst/>
                        </a:rPr>
                        <a:t>Sig. (2-tailed)</a:t>
                      </a:r>
                      <a:endParaRPr lang="sk-SK" sz="1000">
                        <a:effectLst/>
                        <a:latin typeface="Calibri" panose="020F0502020204030204" pitchFamily="34" charset="0"/>
                        <a:ea typeface="Calibri" panose="020F0502020204030204" pitchFamily="34" charset="0"/>
                        <a:cs typeface="Times New Roman" panose="02020603050405020304" pitchFamily="18" charset="0"/>
                      </a:endParaRPr>
                    </a:p>
                  </a:txBody>
                  <a:tcPr marL="5928" marR="5928" marT="5928" marB="0"/>
                </a:tc>
                <a:tc>
                  <a:txBody>
                    <a:bodyPr/>
                    <a:lstStyle/>
                    <a:p>
                      <a:pPr algn="r">
                        <a:lnSpc>
                          <a:spcPct val="107000"/>
                        </a:lnSpc>
                        <a:spcAft>
                          <a:spcPts val="800"/>
                        </a:spcAft>
                      </a:pPr>
                      <a:r>
                        <a:rPr lang="en-GB" sz="1000">
                          <a:effectLst/>
                        </a:rPr>
                        <a:t>0.150</a:t>
                      </a:r>
                      <a:endParaRPr lang="sk-SK" sz="1000">
                        <a:effectLst/>
                        <a:latin typeface="Calibri" panose="020F0502020204030204" pitchFamily="34" charset="0"/>
                        <a:ea typeface="Calibri" panose="020F0502020204030204" pitchFamily="34" charset="0"/>
                        <a:cs typeface="Times New Roman" panose="02020603050405020304" pitchFamily="18" charset="0"/>
                      </a:endParaRPr>
                    </a:p>
                  </a:txBody>
                  <a:tcPr marL="5928" marR="5928" marT="5928" marB="0"/>
                </a:tc>
                <a:tc>
                  <a:txBody>
                    <a:bodyPr/>
                    <a:lstStyle/>
                    <a:p>
                      <a:pPr algn="r">
                        <a:lnSpc>
                          <a:spcPct val="107000"/>
                        </a:lnSpc>
                        <a:spcAft>
                          <a:spcPts val="800"/>
                        </a:spcAft>
                      </a:pPr>
                      <a:r>
                        <a:rPr lang="en-GB" sz="1000">
                          <a:effectLst/>
                        </a:rPr>
                        <a:t>0.053</a:t>
                      </a:r>
                      <a:endParaRPr lang="sk-SK" sz="1000">
                        <a:effectLst/>
                        <a:latin typeface="Calibri" panose="020F0502020204030204" pitchFamily="34" charset="0"/>
                        <a:ea typeface="Calibri" panose="020F0502020204030204" pitchFamily="34" charset="0"/>
                        <a:cs typeface="Times New Roman" panose="02020603050405020304" pitchFamily="18" charset="0"/>
                      </a:endParaRPr>
                    </a:p>
                  </a:txBody>
                  <a:tcPr marL="5928" marR="5928" marT="5928" marB="0"/>
                </a:tc>
                <a:tc>
                  <a:txBody>
                    <a:bodyPr/>
                    <a:lstStyle/>
                    <a:p>
                      <a:pPr algn="r">
                        <a:lnSpc>
                          <a:spcPct val="107000"/>
                        </a:lnSpc>
                        <a:spcAft>
                          <a:spcPts val="800"/>
                        </a:spcAft>
                      </a:pPr>
                      <a:r>
                        <a:rPr lang="en-GB" sz="1000">
                          <a:effectLst/>
                        </a:rPr>
                        <a:t>0.022</a:t>
                      </a:r>
                      <a:endParaRPr lang="sk-SK" sz="1000">
                        <a:effectLst/>
                        <a:latin typeface="Calibri" panose="020F0502020204030204" pitchFamily="34" charset="0"/>
                        <a:ea typeface="Calibri" panose="020F0502020204030204" pitchFamily="34" charset="0"/>
                        <a:cs typeface="Times New Roman" panose="02020603050405020304" pitchFamily="18" charset="0"/>
                      </a:endParaRPr>
                    </a:p>
                  </a:txBody>
                  <a:tcPr marL="5928" marR="5928" marT="5928" marB="0"/>
                </a:tc>
                <a:tc>
                  <a:txBody>
                    <a:bodyPr/>
                    <a:lstStyle/>
                    <a:p>
                      <a:pPr algn="r">
                        <a:lnSpc>
                          <a:spcPct val="107000"/>
                        </a:lnSpc>
                        <a:spcAft>
                          <a:spcPts val="800"/>
                        </a:spcAft>
                      </a:pPr>
                      <a:r>
                        <a:rPr lang="en-GB" sz="1000">
                          <a:effectLst/>
                        </a:rPr>
                        <a:t>0.040</a:t>
                      </a:r>
                      <a:endParaRPr lang="sk-SK" sz="1000">
                        <a:effectLst/>
                        <a:latin typeface="Calibri" panose="020F0502020204030204" pitchFamily="34" charset="0"/>
                        <a:ea typeface="Calibri" panose="020F0502020204030204" pitchFamily="34" charset="0"/>
                        <a:cs typeface="Times New Roman" panose="02020603050405020304" pitchFamily="18" charset="0"/>
                      </a:endParaRPr>
                    </a:p>
                  </a:txBody>
                  <a:tcPr marL="5928" marR="5928" marT="5928" marB="0"/>
                </a:tc>
                <a:tc>
                  <a:txBody>
                    <a:bodyPr/>
                    <a:lstStyle/>
                    <a:p>
                      <a:pPr algn="r">
                        <a:lnSpc>
                          <a:spcPct val="107000"/>
                        </a:lnSpc>
                        <a:spcAft>
                          <a:spcPts val="800"/>
                        </a:spcAft>
                      </a:pPr>
                      <a:r>
                        <a:rPr lang="en-GB" sz="1000">
                          <a:effectLst/>
                        </a:rPr>
                        <a:t>0.053</a:t>
                      </a:r>
                      <a:endParaRPr lang="sk-SK" sz="1000">
                        <a:effectLst/>
                        <a:latin typeface="Calibri" panose="020F0502020204030204" pitchFamily="34" charset="0"/>
                        <a:ea typeface="Calibri" panose="020F0502020204030204" pitchFamily="34" charset="0"/>
                        <a:cs typeface="Times New Roman" panose="02020603050405020304" pitchFamily="18" charset="0"/>
                      </a:endParaRPr>
                    </a:p>
                  </a:txBody>
                  <a:tcPr marL="5928" marR="5928" marT="5928" marB="0"/>
                </a:tc>
                <a:extLst>
                  <a:ext uri="{0D108BD9-81ED-4DB2-BD59-A6C34878D82A}">
                    <a16:rowId xmlns:a16="http://schemas.microsoft.com/office/drawing/2014/main" val="2638397947"/>
                  </a:ext>
                </a:extLst>
              </a:tr>
              <a:tr h="267188">
                <a:tc rowSpan="2">
                  <a:txBody>
                    <a:bodyPr/>
                    <a:lstStyle/>
                    <a:p>
                      <a:pPr algn="ctr">
                        <a:lnSpc>
                          <a:spcPct val="107000"/>
                        </a:lnSpc>
                        <a:spcAft>
                          <a:spcPts val="800"/>
                        </a:spcAft>
                      </a:pPr>
                      <a:r>
                        <a:rPr lang="en-GB" sz="1000">
                          <a:effectLst/>
                        </a:rPr>
                        <a:t>PB_2020</a:t>
                      </a:r>
                      <a:endParaRPr lang="sk-SK" sz="1000">
                        <a:effectLst/>
                        <a:latin typeface="Calibri" panose="020F0502020204030204" pitchFamily="34" charset="0"/>
                        <a:ea typeface="Calibri" panose="020F0502020204030204" pitchFamily="34" charset="0"/>
                        <a:cs typeface="Times New Roman" panose="02020603050405020304" pitchFamily="18" charset="0"/>
                      </a:endParaRPr>
                    </a:p>
                  </a:txBody>
                  <a:tcPr marL="5928" marR="5928" marT="5928" marB="0"/>
                </a:tc>
                <a:tc>
                  <a:txBody>
                    <a:bodyPr/>
                    <a:lstStyle/>
                    <a:p>
                      <a:pPr>
                        <a:lnSpc>
                          <a:spcPct val="107000"/>
                        </a:lnSpc>
                        <a:spcAft>
                          <a:spcPts val="800"/>
                        </a:spcAft>
                      </a:pPr>
                      <a:r>
                        <a:rPr lang="en-GB" sz="1000">
                          <a:effectLst/>
                        </a:rPr>
                        <a:t>Correlation Coefficient</a:t>
                      </a:r>
                      <a:endParaRPr lang="sk-SK" sz="1000">
                        <a:effectLst/>
                        <a:latin typeface="Calibri" panose="020F0502020204030204" pitchFamily="34" charset="0"/>
                        <a:ea typeface="Calibri" panose="020F0502020204030204" pitchFamily="34" charset="0"/>
                        <a:cs typeface="Times New Roman" panose="02020603050405020304" pitchFamily="18" charset="0"/>
                      </a:endParaRPr>
                    </a:p>
                  </a:txBody>
                  <a:tcPr marL="5928" marR="5928" marT="5928" marB="0"/>
                </a:tc>
                <a:tc>
                  <a:txBody>
                    <a:bodyPr/>
                    <a:lstStyle/>
                    <a:p>
                      <a:pPr algn="r">
                        <a:lnSpc>
                          <a:spcPct val="107000"/>
                        </a:lnSpc>
                        <a:spcAft>
                          <a:spcPts val="800"/>
                        </a:spcAft>
                      </a:pPr>
                      <a:r>
                        <a:rPr lang="en-GB" sz="1000">
                          <a:effectLst/>
                        </a:rPr>
                        <a:t>-0.087</a:t>
                      </a:r>
                      <a:endParaRPr lang="sk-SK" sz="1000">
                        <a:effectLst/>
                        <a:latin typeface="Calibri" panose="020F0502020204030204" pitchFamily="34" charset="0"/>
                        <a:ea typeface="Calibri" panose="020F0502020204030204" pitchFamily="34" charset="0"/>
                        <a:cs typeface="Times New Roman" panose="02020603050405020304" pitchFamily="18" charset="0"/>
                      </a:endParaRPr>
                    </a:p>
                  </a:txBody>
                  <a:tcPr marL="5928" marR="5928" marT="5928" marB="0"/>
                </a:tc>
                <a:tc>
                  <a:txBody>
                    <a:bodyPr/>
                    <a:lstStyle/>
                    <a:p>
                      <a:pPr algn="r">
                        <a:lnSpc>
                          <a:spcPct val="107000"/>
                        </a:lnSpc>
                        <a:spcAft>
                          <a:spcPts val="800"/>
                        </a:spcAft>
                      </a:pPr>
                      <a:r>
                        <a:rPr lang="en-GB" sz="1000">
                          <a:effectLst/>
                        </a:rPr>
                        <a:t>-0.119</a:t>
                      </a:r>
                      <a:endParaRPr lang="sk-SK" sz="1000">
                        <a:effectLst/>
                        <a:latin typeface="Calibri" panose="020F0502020204030204" pitchFamily="34" charset="0"/>
                        <a:ea typeface="Calibri" panose="020F0502020204030204" pitchFamily="34" charset="0"/>
                        <a:cs typeface="Times New Roman" panose="02020603050405020304" pitchFamily="18" charset="0"/>
                      </a:endParaRPr>
                    </a:p>
                  </a:txBody>
                  <a:tcPr marL="5928" marR="5928" marT="5928" marB="0"/>
                </a:tc>
                <a:tc>
                  <a:txBody>
                    <a:bodyPr/>
                    <a:lstStyle/>
                    <a:p>
                      <a:pPr algn="r">
                        <a:lnSpc>
                          <a:spcPct val="107000"/>
                        </a:lnSpc>
                        <a:spcAft>
                          <a:spcPts val="800"/>
                        </a:spcAft>
                      </a:pPr>
                      <a:r>
                        <a:rPr lang="en-GB" sz="1000">
                          <a:effectLst/>
                        </a:rPr>
                        <a:t>-0.142</a:t>
                      </a:r>
                      <a:endParaRPr lang="sk-SK" sz="1000">
                        <a:effectLst/>
                        <a:latin typeface="Calibri" panose="020F0502020204030204" pitchFamily="34" charset="0"/>
                        <a:ea typeface="Calibri" panose="020F0502020204030204" pitchFamily="34" charset="0"/>
                        <a:cs typeface="Times New Roman" panose="02020603050405020304" pitchFamily="18" charset="0"/>
                      </a:endParaRPr>
                    </a:p>
                  </a:txBody>
                  <a:tcPr marL="5928" marR="5928" marT="5928" marB="0"/>
                </a:tc>
                <a:tc>
                  <a:txBody>
                    <a:bodyPr/>
                    <a:lstStyle/>
                    <a:p>
                      <a:pPr algn="r">
                        <a:lnSpc>
                          <a:spcPct val="107000"/>
                        </a:lnSpc>
                        <a:spcAft>
                          <a:spcPts val="800"/>
                        </a:spcAft>
                      </a:pPr>
                      <a:r>
                        <a:rPr lang="en-GB" sz="1000">
                          <a:effectLst/>
                        </a:rPr>
                        <a:t>-0.123</a:t>
                      </a:r>
                      <a:endParaRPr lang="sk-SK" sz="1000">
                        <a:effectLst/>
                        <a:latin typeface="Calibri" panose="020F0502020204030204" pitchFamily="34" charset="0"/>
                        <a:ea typeface="Calibri" panose="020F0502020204030204" pitchFamily="34" charset="0"/>
                        <a:cs typeface="Times New Roman" panose="02020603050405020304" pitchFamily="18" charset="0"/>
                      </a:endParaRPr>
                    </a:p>
                  </a:txBody>
                  <a:tcPr marL="5928" marR="5928" marT="5928" marB="0"/>
                </a:tc>
                <a:tc>
                  <a:txBody>
                    <a:bodyPr/>
                    <a:lstStyle/>
                    <a:p>
                      <a:pPr algn="r">
                        <a:lnSpc>
                          <a:spcPct val="107000"/>
                        </a:lnSpc>
                        <a:spcAft>
                          <a:spcPts val="800"/>
                        </a:spcAft>
                      </a:pPr>
                      <a:r>
                        <a:rPr lang="en-GB" sz="1000">
                          <a:effectLst/>
                        </a:rPr>
                        <a:t>-0.120</a:t>
                      </a:r>
                      <a:endParaRPr lang="sk-SK" sz="1000">
                        <a:effectLst/>
                        <a:latin typeface="Calibri" panose="020F0502020204030204" pitchFamily="34" charset="0"/>
                        <a:ea typeface="Calibri" panose="020F0502020204030204" pitchFamily="34" charset="0"/>
                        <a:cs typeface="Times New Roman" panose="02020603050405020304" pitchFamily="18" charset="0"/>
                      </a:endParaRPr>
                    </a:p>
                  </a:txBody>
                  <a:tcPr marL="5928" marR="5928" marT="5928" marB="0"/>
                </a:tc>
                <a:extLst>
                  <a:ext uri="{0D108BD9-81ED-4DB2-BD59-A6C34878D82A}">
                    <a16:rowId xmlns:a16="http://schemas.microsoft.com/office/drawing/2014/main" val="4244315111"/>
                  </a:ext>
                </a:extLst>
              </a:tr>
              <a:tr h="149570">
                <a:tc vMerge="1">
                  <a:txBody>
                    <a:bodyPr/>
                    <a:lstStyle/>
                    <a:p>
                      <a:endParaRPr lang="sk-SK"/>
                    </a:p>
                  </a:txBody>
                  <a:tcPr/>
                </a:tc>
                <a:tc>
                  <a:txBody>
                    <a:bodyPr/>
                    <a:lstStyle/>
                    <a:p>
                      <a:pPr>
                        <a:lnSpc>
                          <a:spcPct val="107000"/>
                        </a:lnSpc>
                        <a:spcAft>
                          <a:spcPts val="800"/>
                        </a:spcAft>
                      </a:pPr>
                      <a:r>
                        <a:rPr lang="en-GB" sz="1000">
                          <a:effectLst/>
                        </a:rPr>
                        <a:t>Sig. (2-tailed)</a:t>
                      </a:r>
                      <a:endParaRPr lang="sk-SK" sz="1000">
                        <a:effectLst/>
                        <a:latin typeface="Calibri" panose="020F0502020204030204" pitchFamily="34" charset="0"/>
                        <a:ea typeface="Calibri" panose="020F0502020204030204" pitchFamily="34" charset="0"/>
                        <a:cs typeface="Times New Roman" panose="02020603050405020304" pitchFamily="18" charset="0"/>
                      </a:endParaRPr>
                    </a:p>
                  </a:txBody>
                  <a:tcPr marL="5928" marR="5928" marT="5928" marB="0"/>
                </a:tc>
                <a:tc>
                  <a:txBody>
                    <a:bodyPr/>
                    <a:lstStyle/>
                    <a:p>
                      <a:pPr algn="r">
                        <a:lnSpc>
                          <a:spcPct val="107000"/>
                        </a:lnSpc>
                        <a:spcAft>
                          <a:spcPts val="800"/>
                        </a:spcAft>
                      </a:pPr>
                      <a:r>
                        <a:rPr lang="en-GB" sz="1000">
                          <a:effectLst/>
                        </a:rPr>
                        <a:t>0.280</a:t>
                      </a:r>
                      <a:endParaRPr lang="sk-SK" sz="1000">
                        <a:effectLst/>
                        <a:latin typeface="Calibri" panose="020F0502020204030204" pitchFamily="34" charset="0"/>
                        <a:ea typeface="Calibri" panose="020F0502020204030204" pitchFamily="34" charset="0"/>
                        <a:cs typeface="Times New Roman" panose="02020603050405020304" pitchFamily="18" charset="0"/>
                      </a:endParaRPr>
                    </a:p>
                  </a:txBody>
                  <a:tcPr marL="5928" marR="5928" marT="5928" marB="0"/>
                </a:tc>
                <a:tc>
                  <a:txBody>
                    <a:bodyPr/>
                    <a:lstStyle/>
                    <a:p>
                      <a:pPr algn="r">
                        <a:lnSpc>
                          <a:spcPct val="107000"/>
                        </a:lnSpc>
                        <a:spcAft>
                          <a:spcPts val="800"/>
                        </a:spcAft>
                      </a:pPr>
                      <a:r>
                        <a:rPr lang="en-GB" sz="1000">
                          <a:effectLst/>
                        </a:rPr>
                        <a:t>0.141</a:t>
                      </a:r>
                      <a:endParaRPr lang="sk-SK" sz="1000">
                        <a:effectLst/>
                        <a:latin typeface="Calibri" panose="020F0502020204030204" pitchFamily="34" charset="0"/>
                        <a:ea typeface="Calibri" panose="020F0502020204030204" pitchFamily="34" charset="0"/>
                        <a:cs typeface="Times New Roman" panose="02020603050405020304" pitchFamily="18" charset="0"/>
                      </a:endParaRPr>
                    </a:p>
                  </a:txBody>
                  <a:tcPr marL="5928" marR="5928" marT="5928" marB="0"/>
                </a:tc>
                <a:tc>
                  <a:txBody>
                    <a:bodyPr/>
                    <a:lstStyle/>
                    <a:p>
                      <a:pPr algn="r">
                        <a:lnSpc>
                          <a:spcPct val="107000"/>
                        </a:lnSpc>
                        <a:spcAft>
                          <a:spcPts val="800"/>
                        </a:spcAft>
                      </a:pPr>
                      <a:r>
                        <a:rPr lang="en-GB" sz="1000">
                          <a:effectLst/>
                        </a:rPr>
                        <a:t>0.079</a:t>
                      </a:r>
                      <a:endParaRPr lang="sk-SK" sz="1000">
                        <a:effectLst/>
                        <a:latin typeface="Calibri" panose="020F0502020204030204" pitchFamily="34" charset="0"/>
                        <a:ea typeface="Calibri" panose="020F0502020204030204" pitchFamily="34" charset="0"/>
                        <a:cs typeface="Times New Roman" panose="02020603050405020304" pitchFamily="18" charset="0"/>
                      </a:endParaRPr>
                    </a:p>
                  </a:txBody>
                  <a:tcPr marL="5928" marR="5928" marT="5928" marB="0"/>
                </a:tc>
                <a:tc>
                  <a:txBody>
                    <a:bodyPr/>
                    <a:lstStyle/>
                    <a:p>
                      <a:pPr algn="r">
                        <a:lnSpc>
                          <a:spcPct val="107000"/>
                        </a:lnSpc>
                        <a:spcAft>
                          <a:spcPts val="800"/>
                        </a:spcAft>
                      </a:pPr>
                      <a:r>
                        <a:rPr lang="en-GB" sz="1000">
                          <a:effectLst/>
                        </a:rPr>
                        <a:t>0.127</a:t>
                      </a:r>
                      <a:endParaRPr lang="sk-SK" sz="1000">
                        <a:effectLst/>
                        <a:latin typeface="Calibri" panose="020F0502020204030204" pitchFamily="34" charset="0"/>
                        <a:ea typeface="Calibri" panose="020F0502020204030204" pitchFamily="34" charset="0"/>
                        <a:cs typeface="Times New Roman" panose="02020603050405020304" pitchFamily="18" charset="0"/>
                      </a:endParaRPr>
                    </a:p>
                  </a:txBody>
                  <a:tcPr marL="5928" marR="5928" marT="5928" marB="0"/>
                </a:tc>
                <a:tc>
                  <a:txBody>
                    <a:bodyPr/>
                    <a:lstStyle/>
                    <a:p>
                      <a:pPr algn="r">
                        <a:lnSpc>
                          <a:spcPct val="107000"/>
                        </a:lnSpc>
                        <a:spcAft>
                          <a:spcPts val="800"/>
                        </a:spcAft>
                      </a:pPr>
                      <a:r>
                        <a:rPr lang="en-GB" sz="1000">
                          <a:effectLst/>
                        </a:rPr>
                        <a:t>0.135</a:t>
                      </a:r>
                      <a:endParaRPr lang="sk-SK" sz="1000">
                        <a:effectLst/>
                        <a:latin typeface="Calibri" panose="020F0502020204030204" pitchFamily="34" charset="0"/>
                        <a:ea typeface="Calibri" panose="020F0502020204030204" pitchFamily="34" charset="0"/>
                        <a:cs typeface="Times New Roman" panose="02020603050405020304" pitchFamily="18" charset="0"/>
                      </a:endParaRPr>
                    </a:p>
                  </a:txBody>
                  <a:tcPr marL="5928" marR="5928" marT="5928" marB="0"/>
                </a:tc>
                <a:extLst>
                  <a:ext uri="{0D108BD9-81ED-4DB2-BD59-A6C34878D82A}">
                    <a16:rowId xmlns:a16="http://schemas.microsoft.com/office/drawing/2014/main" val="3081284942"/>
                  </a:ext>
                </a:extLst>
              </a:tr>
              <a:tr h="273128">
                <a:tc rowSpan="2">
                  <a:txBody>
                    <a:bodyPr/>
                    <a:lstStyle/>
                    <a:p>
                      <a:pPr algn="ctr">
                        <a:lnSpc>
                          <a:spcPct val="107000"/>
                        </a:lnSpc>
                        <a:spcAft>
                          <a:spcPts val="800"/>
                        </a:spcAft>
                      </a:pPr>
                      <a:r>
                        <a:rPr lang="en-GB" sz="1000">
                          <a:effectLst/>
                        </a:rPr>
                        <a:t>PB_2019</a:t>
                      </a:r>
                      <a:endParaRPr lang="sk-SK" sz="1000">
                        <a:effectLst/>
                        <a:latin typeface="Calibri" panose="020F0502020204030204" pitchFamily="34" charset="0"/>
                        <a:ea typeface="Calibri" panose="020F0502020204030204" pitchFamily="34" charset="0"/>
                        <a:cs typeface="Times New Roman" panose="02020603050405020304" pitchFamily="18" charset="0"/>
                      </a:endParaRPr>
                    </a:p>
                  </a:txBody>
                  <a:tcPr marL="5928" marR="5928" marT="5928" marB="0"/>
                </a:tc>
                <a:tc>
                  <a:txBody>
                    <a:bodyPr/>
                    <a:lstStyle/>
                    <a:p>
                      <a:pPr>
                        <a:lnSpc>
                          <a:spcPct val="107000"/>
                        </a:lnSpc>
                        <a:spcAft>
                          <a:spcPts val="800"/>
                        </a:spcAft>
                      </a:pPr>
                      <a:r>
                        <a:rPr lang="en-GB" sz="1000">
                          <a:effectLst/>
                        </a:rPr>
                        <a:t>Correlation Coefficient</a:t>
                      </a:r>
                      <a:endParaRPr lang="sk-SK" sz="1000">
                        <a:effectLst/>
                        <a:latin typeface="Calibri" panose="020F0502020204030204" pitchFamily="34" charset="0"/>
                        <a:ea typeface="Calibri" panose="020F0502020204030204" pitchFamily="34" charset="0"/>
                        <a:cs typeface="Times New Roman" panose="02020603050405020304" pitchFamily="18" charset="0"/>
                      </a:endParaRPr>
                    </a:p>
                  </a:txBody>
                  <a:tcPr marL="5928" marR="5928" marT="5928" marB="0"/>
                </a:tc>
                <a:tc>
                  <a:txBody>
                    <a:bodyPr/>
                    <a:lstStyle/>
                    <a:p>
                      <a:pPr algn="r">
                        <a:lnSpc>
                          <a:spcPct val="107000"/>
                        </a:lnSpc>
                        <a:spcAft>
                          <a:spcPts val="800"/>
                        </a:spcAft>
                      </a:pPr>
                      <a:r>
                        <a:rPr lang="en-GB" sz="1000">
                          <a:effectLst/>
                        </a:rPr>
                        <a:t>-0.114</a:t>
                      </a:r>
                      <a:endParaRPr lang="sk-SK" sz="1000">
                        <a:effectLst/>
                        <a:latin typeface="Calibri" panose="020F0502020204030204" pitchFamily="34" charset="0"/>
                        <a:ea typeface="Calibri" panose="020F0502020204030204" pitchFamily="34" charset="0"/>
                        <a:cs typeface="Times New Roman" panose="02020603050405020304" pitchFamily="18" charset="0"/>
                      </a:endParaRPr>
                    </a:p>
                  </a:txBody>
                  <a:tcPr marL="5928" marR="5928" marT="5928" marB="0"/>
                </a:tc>
                <a:tc>
                  <a:txBody>
                    <a:bodyPr/>
                    <a:lstStyle/>
                    <a:p>
                      <a:pPr algn="r">
                        <a:lnSpc>
                          <a:spcPct val="107000"/>
                        </a:lnSpc>
                        <a:spcAft>
                          <a:spcPts val="800"/>
                        </a:spcAft>
                      </a:pPr>
                      <a:r>
                        <a:rPr lang="en-GB" sz="1000">
                          <a:effectLst/>
                        </a:rPr>
                        <a:t>-.165</a:t>
                      </a:r>
                      <a:r>
                        <a:rPr lang="en-GB" sz="1000" baseline="30000">
                          <a:effectLst/>
                        </a:rPr>
                        <a:t>*</a:t>
                      </a:r>
                      <a:endParaRPr lang="sk-SK" sz="1000">
                        <a:effectLst/>
                        <a:latin typeface="Calibri" panose="020F0502020204030204" pitchFamily="34" charset="0"/>
                        <a:ea typeface="Calibri" panose="020F0502020204030204" pitchFamily="34" charset="0"/>
                        <a:cs typeface="Times New Roman" panose="02020603050405020304" pitchFamily="18" charset="0"/>
                      </a:endParaRPr>
                    </a:p>
                  </a:txBody>
                  <a:tcPr marL="5928" marR="5928" marT="5928" marB="0"/>
                </a:tc>
                <a:tc>
                  <a:txBody>
                    <a:bodyPr/>
                    <a:lstStyle/>
                    <a:p>
                      <a:pPr algn="r">
                        <a:lnSpc>
                          <a:spcPct val="107000"/>
                        </a:lnSpc>
                        <a:spcAft>
                          <a:spcPts val="800"/>
                        </a:spcAft>
                      </a:pPr>
                      <a:r>
                        <a:rPr lang="en-GB" sz="1000">
                          <a:effectLst/>
                        </a:rPr>
                        <a:t>-0.135</a:t>
                      </a:r>
                      <a:endParaRPr lang="sk-SK" sz="1000">
                        <a:effectLst/>
                        <a:latin typeface="Calibri" panose="020F0502020204030204" pitchFamily="34" charset="0"/>
                        <a:ea typeface="Calibri" panose="020F0502020204030204" pitchFamily="34" charset="0"/>
                        <a:cs typeface="Times New Roman" panose="02020603050405020304" pitchFamily="18" charset="0"/>
                      </a:endParaRPr>
                    </a:p>
                  </a:txBody>
                  <a:tcPr marL="5928" marR="5928" marT="5928" marB="0"/>
                </a:tc>
                <a:tc>
                  <a:txBody>
                    <a:bodyPr/>
                    <a:lstStyle/>
                    <a:p>
                      <a:pPr algn="r">
                        <a:lnSpc>
                          <a:spcPct val="107000"/>
                        </a:lnSpc>
                        <a:spcAft>
                          <a:spcPts val="800"/>
                        </a:spcAft>
                      </a:pPr>
                      <a:r>
                        <a:rPr lang="en-GB" sz="1000">
                          <a:effectLst/>
                        </a:rPr>
                        <a:t>-0.110</a:t>
                      </a:r>
                      <a:endParaRPr lang="sk-SK" sz="1000">
                        <a:effectLst/>
                        <a:latin typeface="Calibri" panose="020F0502020204030204" pitchFamily="34" charset="0"/>
                        <a:ea typeface="Calibri" panose="020F0502020204030204" pitchFamily="34" charset="0"/>
                        <a:cs typeface="Times New Roman" panose="02020603050405020304" pitchFamily="18" charset="0"/>
                      </a:endParaRPr>
                    </a:p>
                  </a:txBody>
                  <a:tcPr marL="5928" marR="5928" marT="5928" marB="0"/>
                </a:tc>
                <a:tc>
                  <a:txBody>
                    <a:bodyPr/>
                    <a:lstStyle/>
                    <a:p>
                      <a:pPr algn="r">
                        <a:lnSpc>
                          <a:spcPct val="107000"/>
                        </a:lnSpc>
                        <a:spcAft>
                          <a:spcPts val="800"/>
                        </a:spcAft>
                      </a:pPr>
                      <a:r>
                        <a:rPr lang="en-GB" sz="1000">
                          <a:effectLst/>
                        </a:rPr>
                        <a:t>-0.107</a:t>
                      </a:r>
                      <a:endParaRPr lang="sk-SK" sz="1000">
                        <a:effectLst/>
                        <a:latin typeface="Calibri" panose="020F0502020204030204" pitchFamily="34" charset="0"/>
                        <a:ea typeface="Calibri" panose="020F0502020204030204" pitchFamily="34" charset="0"/>
                        <a:cs typeface="Times New Roman" panose="02020603050405020304" pitchFamily="18" charset="0"/>
                      </a:endParaRPr>
                    </a:p>
                  </a:txBody>
                  <a:tcPr marL="5928" marR="5928" marT="5928" marB="0"/>
                </a:tc>
                <a:extLst>
                  <a:ext uri="{0D108BD9-81ED-4DB2-BD59-A6C34878D82A}">
                    <a16:rowId xmlns:a16="http://schemas.microsoft.com/office/drawing/2014/main" val="2220694708"/>
                  </a:ext>
                </a:extLst>
              </a:tr>
              <a:tr h="143067">
                <a:tc vMerge="1">
                  <a:txBody>
                    <a:bodyPr/>
                    <a:lstStyle/>
                    <a:p>
                      <a:endParaRPr lang="sk-SK"/>
                    </a:p>
                  </a:txBody>
                  <a:tcPr/>
                </a:tc>
                <a:tc>
                  <a:txBody>
                    <a:bodyPr/>
                    <a:lstStyle/>
                    <a:p>
                      <a:pPr>
                        <a:lnSpc>
                          <a:spcPct val="107000"/>
                        </a:lnSpc>
                        <a:spcAft>
                          <a:spcPts val="800"/>
                        </a:spcAft>
                      </a:pPr>
                      <a:r>
                        <a:rPr lang="en-GB" sz="1000">
                          <a:effectLst/>
                        </a:rPr>
                        <a:t>Sig. (2-tailed)</a:t>
                      </a:r>
                      <a:endParaRPr lang="sk-SK" sz="1000">
                        <a:effectLst/>
                        <a:latin typeface="Calibri" panose="020F0502020204030204" pitchFamily="34" charset="0"/>
                        <a:ea typeface="Calibri" panose="020F0502020204030204" pitchFamily="34" charset="0"/>
                        <a:cs typeface="Times New Roman" panose="02020603050405020304" pitchFamily="18" charset="0"/>
                      </a:endParaRPr>
                    </a:p>
                  </a:txBody>
                  <a:tcPr marL="5928" marR="5928" marT="5928" marB="0"/>
                </a:tc>
                <a:tc>
                  <a:txBody>
                    <a:bodyPr/>
                    <a:lstStyle/>
                    <a:p>
                      <a:pPr algn="r">
                        <a:lnSpc>
                          <a:spcPct val="107000"/>
                        </a:lnSpc>
                        <a:spcAft>
                          <a:spcPts val="800"/>
                        </a:spcAft>
                      </a:pPr>
                      <a:r>
                        <a:rPr lang="en-GB" sz="1000">
                          <a:effectLst/>
                        </a:rPr>
                        <a:t>0.158</a:t>
                      </a:r>
                      <a:endParaRPr lang="sk-SK" sz="1000">
                        <a:effectLst/>
                        <a:latin typeface="Calibri" panose="020F0502020204030204" pitchFamily="34" charset="0"/>
                        <a:ea typeface="Calibri" panose="020F0502020204030204" pitchFamily="34" charset="0"/>
                        <a:cs typeface="Times New Roman" panose="02020603050405020304" pitchFamily="18" charset="0"/>
                      </a:endParaRPr>
                    </a:p>
                  </a:txBody>
                  <a:tcPr marL="5928" marR="5928" marT="5928" marB="0"/>
                </a:tc>
                <a:tc>
                  <a:txBody>
                    <a:bodyPr/>
                    <a:lstStyle/>
                    <a:p>
                      <a:pPr algn="r">
                        <a:lnSpc>
                          <a:spcPct val="107000"/>
                        </a:lnSpc>
                        <a:spcAft>
                          <a:spcPts val="800"/>
                        </a:spcAft>
                      </a:pPr>
                      <a:r>
                        <a:rPr lang="en-GB" sz="1000">
                          <a:effectLst/>
                        </a:rPr>
                        <a:t>0.040</a:t>
                      </a:r>
                      <a:endParaRPr lang="sk-SK" sz="1000">
                        <a:effectLst/>
                        <a:latin typeface="Calibri" panose="020F0502020204030204" pitchFamily="34" charset="0"/>
                        <a:ea typeface="Calibri" panose="020F0502020204030204" pitchFamily="34" charset="0"/>
                        <a:cs typeface="Times New Roman" panose="02020603050405020304" pitchFamily="18" charset="0"/>
                      </a:endParaRPr>
                    </a:p>
                  </a:txBody>
                  <a:tcPr marL="5928" marR="5928" marT="5928" marB="0"/>
                </a:tc>
                <a:tc>
                  <a:txBody>
                    <a:bodyPr/>
                    <a:lstStyle/>
                    <a:p>
                      <a:pPr algn="r">
                        <a:lnSpc>
                          <a:spcPct val="107000"/>
                        </a:lnSpc>
                        <a:spcAft>
                          <a:spcPts val="800"/>
                        </a:spcAft>
                      </a:pPr>
                      <a:r>
                        <a:rPr lang="en-GB" sz="1000">
                          <a:effectLst/>
                        </a:rPr>
                        <a:t>0.094</a:t>
                      </a:r>
                      <a:endParaRPr lang="sk-SK" sz="1000">
                        <a:effectLst/>
                        <a:latin typeface="Calibri" panose="020F0502020204030204" pitchFamily="34" charset="0"/>
                        <a:ea typeface="Calibri" panose="020F0502020204030204" pitchFamily="34" charset="0"/>
                        <a:cs typeface="Times New Roman" panose="02020603050405020304" pitchFamily="18" charset="0"/>
                      </a:endParaRPr>
                    </a:p>
                  </a:txBody>
                  <a:tcPr marL="5928" marR="5928" marT="5928" marB="0"/>
                </a:tc>
                <a:tc>
                  <a:txBody>
                    <a:bodyPr/>
                    <a:lstStyle/>
                    <a:p>
                      <a:pPr algn="r">
                        <a:lnSpc>
                          <a:spcPct val="107000"/>
                        </a:lnSpc>
                        <a:spcAft>
                          <a:spcPts val="800"/>
                        </a:spcAft>
                      </a:pPr>
                      <a:r>
                        <a:rPr lang="en-GB" sz="1000">
                          <a:effectLst/>
                        </a:rPr>
                        <a:t>0.173</a:t>
                      </a:r>
                      <a:endParaRPr lang="sk-SK" sz="1000">
                        <a:effectLst/>
                        <a:latin typeface="Calibri" panose="020F0502020204030204" pitchFamily="34" charset="0"/>
                        <a:ea typeface="Calibri" panose="020F0502020204030204" pitchFamily="34" charset="0"/>
                        <a:cs typeface="Times New Roman" panose="02020603050405020304" pitchFamily="18" charset="0"/>
                      </a:endParaRPr>
                    </a:p>
                  </a:txBody>
                  <a:tcPr marL="5928" marR="5928" marT="5928" marB="0"/>
                </a:tc>
                <a:tc>
                  <a:txBody>
                    <a:bodyPr/>
                    <a:lstStyle/>
                    <a:p>
                      <a:pPr algn="r">
                        <a:lnSpc>
                          <a:spcPct val="107000"/>
                        </a:lnSpc>
                        <a:spcAft>
                          <a:spcPts val="800"/>
                        </a:spcAft>
                      </a:pPr>
                      <a:r>
                        <a:rPr lang="en-GB" sz="1000">
                          <a:effectLst/>
                        </a:rPr>
                        <a:t>0.186</a:t>
                      </a:r>
                      <a:endParaRPr lang="sk-SK" sz="1000">
                        <a:effectLst/>
                        <a:latin typeface="Calibri" panose="020F0502020204030204" pitchFamily="34" charset="0"/>
                        <a:ea typeface="Calibri" panose="020F0502020204030204" pitchFamily="34" charset="0"/>
                        <a:cs typeface="Times New Roman" panose="02020603050405020304" pitchFamily="18" charset="0"/>
                      </a:endParaRPr>
                    </a:p>
                  </a:txBody>
                  <a:tcPr marL="5928" marR="5928" marT="5928" marB="0"/>
                </a:tc>
                <a:extLst>
                  <a:ext uri="{0D108BD9-81ED-4DB2-BD59-A6C34878D82A}">
                    <a16:rowId xmlns:a16="http://schemas.microsoft.com/office/drawing/2014/main" val="2916134486"/>
                  </a:ext>
                </a:extLst>
              </a:tr>
              <a:tr h="267188">
                <a:tc rowSpan="2">
                  <a:txBody>
                    <a:bodyPr/>
                    <a:lstStyle/>
                    <a:p>
                      <a:pPr algn="ctr">
                        <a:lnSpc>
                          <a:spcPct val="107000"/>
                        </a:lnSpc>
                        <a:spcAft>
                          <a:spcPts val="800"/>
                        </a:spcAft>
                      </a:pPr>
                      <a:r>
                        <a:rPr lang="en-GB" sz="1000">
                          <a:effectLst/>
                        </a:rPr>
                        <a:t>PB_2018</a:t>
                      </a:r>
                      <a:endParaRPr lang="sk-SK" sz="1000">
                        <a:effectLst/>
                        <a:latin typeface="Calibri" panose="020F0502020204030204" pitchFamily="34" charset="0"/>
                        <a:ea typeface="Calibri" panose="020F0502020204030204" pitchFamily="34" charset="0"/>
                        <a:cs typeface="Times New Roman" panose="02020603050405020304" pitchFamily="18" charset="0"/>
                      </a:endParaRPr>
                    </a:p>
                  </a:txBody>
                  <a:tcPr marL="5928" marR="5928" marT="5928" marB="0"/>
                </a:tc>
                <a:tc>
                  <a:txBody>
                    <a:bodyPr/>
                    <a:lstStyle/>
                    <a:p>
                      <a:pPr>
                        <a:lnSpc>
                          <a:spcPct val="107000"/>
                        </a:lnSpc>
                        <a:spcAft>
                          <a:spcPts val="800"/>
                        </a:spcAft>
                      </a:pPr>
                      <a:r>
                        <a:rPr lang="en-GB" sz="1000">
                          <a:effectLst/>
                        </a:rPr>
                        <a:t>Correlation Coefficient</a:t>
                      </a:r>
                      <a:endParaRPr lang="sk-SK" sz="1000">
                        <a:effectLst/>
                        <a:latin typeface="Calibri" panose="020F0502020204030204" pitchFamily="34" charset="0"/>
                        <a:ea typeface="Calibri" panose="020F0502020204030204" pitchFamily="34" charset="0"/>
                        <a:cs typeface="Times New Roman" panose="02020603050405020304" pitchFamily="18" charset="0"/>
                      </a:endParaRPr>
                    </a:p>
                  </a:txBody>
                  <a:tcPr marL="5928" marR="5928" marT="5928" marB="0"/>
                </a:tc>
                <a:tc>
                  <a:txBody>
                    <a:bodyPr/>
                    <a:lstStyle/>
                    <a:p>
                      <a:pPr algn="r">
                        <a:lnSpc>
                          <a:spcPct val="107000"/>
                        </a:lnSpc>
                        <a:spcAft>
                          <a:spcPts val="800"/>
                        </a:spcAft>
                      </a:pPr>
                      <a:r>
                        <a:rPr lang="en-GB" sz="1000">
                          <a:effectLst/>
                        </a:rPr>
                        <a:t>-0.018</a:t>
                      </a:r>
                      <a:endParaRPr lang="sk-SK" sz="1000">
                        <a:effectLst/>
                        <a:latin typeface="Calibri" panose="020F0502020204030204" pitchFamily="34" charset="0"/>
                        <a:ea typeface="Calibri" panose="020F0502020204030204" pitchFamily="34" charset="0"/>
                        <a:cs typeface="Times New Roman" panose="02020603050405020304" pitchFamily="18" charset="0"/>
                      </a:endParaRPr>
                    </a:p>
                  </a:txBody>
                  <a:tcPr marL="5928" marR="5928" marT="5928" marB="0"/>
                </a:tc>
                <a:tc>
                  <a:txBody>
                    <a:bodyPr/>
                    <a:lstStyle/>
                    <a:p>
                      <a:pPr algn="r">
                        <a:lnSpc>
                          <a:spcPct val="107000"/>
                        </a:lnSpc>
                        <a:spcAft>
                          <a:spcPts val="800"/>
                        </a:spcAft>
                      </a:pPr>
                      <a:r>
                        <a:rPr lang="en-GB" sz="1000">
                          <a:effectLst/>
                        </a:rPr>
                        <a:t>-0.070</a:t>
                      </a:r>
                      <a:endParaRPr lang="sk-SK" sz="1000">
                        <a:effectLst/>
                        <a:latin typeface="Calibri" panose="020F0502020204030204" pitchFamily="34" charset="0"/>
                        <a:ea typeface="Calibri" panose="020F0502020204030204" pitchFamily="34" charset="0"/>
                        <a:cs typeface="Times New Roman" panose="02020603050405020304" pitchFamily="18" charset="0"/>
                      </a:endParaRPr>
                    </a:p>
                  </a:txBody>
                  <a:tcPr marL="5928" marR="5928" marT="5928" marB="0"/>
                </a:tc>
                <a:tc>
                  <a:txBody>
                    <a:bodyPr/>
                    <a:lstStyle/>
                    <a:p>
                      <a:pPr algn="r">
                        <a:lnSpc>
                          <a:spcPct val="107000"/>
                        </a:lnSpc>
                        <a:spcAft>
                          <a:spcPts val="800"/>
                        </a:spcAft>
                      </a:pPr>
                      <a:r>
                        <a:rPr lang="en-GB" sz="1000">
                          <a:effectLst/>
                        </a:rPr>
                        <a:t>-0.032</a:t>
                      </a:r>
                      <a:endParaRPr lang="sk-SK" sz="1000">
                        <a:effectLst/>
                        <a:latin typeface="Calibri" panose="020F0502020204030204" pitchFamily="34" charset="0"/>
                        <a:ea typeface="Calibri" panose="020F0502020204030204" pitchFamily="34" charset="0"/>
                        <a:cs typeface="Times New Roman" panose="02020603050405020304" pitchFamily="18" charset="0"/>
                      </a:endParaRPr>
                    </a:p>
                  </a:txBody>
                  <a:tcPr marL="5928" marR="5928" marT="5928" marB="0"/>
                </a:tc>
                <a:tc>
                  <a:txBody>
                    <a:bodyPr/>
                    <a:lstStyle/>
                    <a:p>
                      <a:pPr algn="r">
                        <a:lnSpc>
                          <a:spcPct val="107000"/>
                        </a:lnSpc>
                        <a:spcAft>
                          <a:spcPts val="800"/>
                        </a:spcAft>
                      </a:pPr>
                      <a:r>
                        <a:rPr lang="en-GB" sz="1000">
                          <a:effectLst/>
                        </a:rPr>
                        <a:t>-0.029</a:t>
                      </a:r>
                      <a:endParaRPr lang="sk-SK" sz="1000">
                        <a:effectLst/>
                        <a:latin typeface="Calibri" panose="020F0502020204030204" pitchFamily="34" charset="0"/>
                        <a:ea typeface="Calibri" panose="020F0502020204030204" pitchFamily="34" charset="0"/>
                        <a:cs typeface="Times New Roman" panose="02020603050405020304" pitchFamily="18" charset="0"/>
                      </a:endParaRPr>
                    </a:p>
                  </a:txBody>
                  <a:tcPr marL="5928" marR="5928" marT="5928" marB="0"/>
                </a:tc>
                <a:tc>
                  <a:txBody>
                    <a:bodyPr/>
                    <a:lstStyle/>
                    <a:p>
                      <a:pPr algn="r">
                        <a:lnSpc>
                          <a:spcPct val="107000"/>
                        </a:lnSpc>
                        <a:spcAft>
                          <a:spcPts val="800"/>
                        </a:spcAft>
                      </a:pPr>
                      <a:r>
                        <a:rPr lang="en-GB" sz="1000">
                          <a:effectLst/>
                        </a:rPr>
                        <a:t>-0.008</a:t>
                      </a:r>
                      <a:endParaRPr lang="sk-SK" sz="1000">
                        <a:effectLst/>
                        <a:latin typeface="Calibri" panose="020F0502020204030204" pitchFamily="34" charset="0"/>
                        <a:ea typeface="Calibri" panose="020F0502020204030204" pitchFamily="34" charset="0"/>
                        <a:cs typeface="Times New Roman" panose="02020603050405020304" pitchFamily="18" charset="0"/>
                      </a:endParaRPr>
                    </a:p>
                  </a:txBody>
                  <a:tcPr marL="5928" marR="5928" marT="5928" marB="0"/>
                </a:tc>
                <a:extLst>
                  <a:ext uri="{0D108BD9-81ED-4DB2-BD59-A6C34878D82A}">
                    <a16:rowId xmlns:a16="http://schemas.microsoft.com/office/drawing/2014/main" val="315659031"/>
                  </a:ext>
                </a:extLst>
              </a:tr>
              <a:tr h="260121">
                <a:tc vMerge="1">
                  <a:txBody>
                    <a:bodyPr/>
                    <a:lstStyle/>
                    <a:p>
                      <a:endParaRPr lang="sk-SK"/>
                    </a:p>
                  </a:txBody>
                  <a:tcPr/>
                </a:tc>
                <a:tc>
                  <a:txBody>
                    <a:bodyPr/>
                    <a:lstStyle/>
                    <a:p>
                      <a:pPr>
                        <a:lnSpc>
                          <a:spcPct val="107000"/>
                        </a:lnSpc>
                        <a:spcAft>
                          <a:spcPts val="800"/>
                        </a:spcAft>
                      </a:pPr>
                      <a:r>
                        <a:rPr lang="en-GB" sz="1000">
                          <a:effectLst/>
                        </a:rPr>
                        <a:t>Sig. (2-tailed)</a:t>
                      </a:r>
                      <a:endParaRPr lang="sk-SK" sz="1000">
                        <a:effectLst/>
                        <a:latin typeface="Calibri" panose="020F0502020204030204" pitchFamily="34" charset="0"/>
                        <a:ea typeface="Calibri" panose="020F0502020204030204" pitchFamily="34" charset="0"/>
                        <a:cs typeface="Times New Roman" panose="02020603050405020304" pitchFamily="18" charset="0"/>
                      </a:endParaRPr>
                    </a:p>
                  </a:txBody>
                  <a:tcPr marL="5928" marR="5928" marT="5928" marB="0"/>
                </a:tc>
                <a:tc>
                  <a:txBody>
                    <a:bodyPr/>
                    <a:lstStyle/>
                    <a:p>
                      <a:pPr algn="r">
                        <a:lnSpc>
                          <a:spcPct val="107000"/>
                        </a:lnSpc>
                        <a:spcAft>
                          <a:spcPts val="800"/>
                        </a:spcAft>
                      </a:pPr>
                      <a:r>
                        <a:rPr lang="en-GB" sz="1000">
                          <a:effectLst/>
                        </a:rPr>
                        <a:t>0.823</a:t>
                      </a:r>
                      <a:endParaRPr lang="sk-SK" sz="1000">
                        <a:effectLst/>
                        <a:latin typeface="Calibri" panose="020F0502020204030204" pitchFamily="34" charset="0"/>
                        <a:ea typeface="Calibri" panose="020F0502020204030204" pitchFamily="34" charset="0"/>
                        <a:cs typeface="Times New Roman" panose="02020603050405020304" pitchFamily="18" charset="0"/>
                      </a:endParaRPr>
                    </a:p>
                  </a:txBody>
                  <a:tcPr marL="5928" marR="5928" marT="5928" marB="0"/>
                </a:tc>
                <a:tc>
                  <a:txBody>
                    <a:bodyPr/>
                    <a:lstStyle/>
                    <a:p>
                      <a:pPr algn="r">
                        <a:lnSpc>
                          <a:spcPct val="107000"/>
                        </a:lnSpc>
                        <a:spcAft>
                          <a:spcPts val="800"/>
                        </a:spcAft>
                      </a:pPr>
                      <a:r>
                        <a:rPr lang="en-GB" sz="1000">
                          <a:effectLst/>
                        </a:rPr>
                        <a:t>0.390</a:t>
                      </a:r>
                      <a:endParaRPr lang="sk-SK" sz="1000">
                        <a:effectLst/>
                        <a:latin typeface="Calibri" panose="020F0502020204030204" pitchFamily="34" charset="0"/>
                        <a:ea typeface="Calibri" panose="020F0502020204030204" pitchFamily="34" charset="0"/>
                        <a:cs typeface="Times New Roman" panose="02020603050405020304" pitchFamily="18" charset="0"/>
                      </a:endParaRPr>
                    </a:p>
                  </a:txBody>
                  <a:tcPr marL="5928" marR="5928" marT="5928" marB="0"/>
                </a:tc>
                <a:tc>
                  <a:txBody>
                    <a:bodyPr/>
                    <a:lstStyle/>
                    <a:p>
                      <a:pPr algn="r">
                        <a:lnSpc>
                          <a:spcPct val="107000"/>
                        </a:lnSpc>
                        <a:spcAft>
                          <a:spcPts val="800"/>
                        </a:spcAft>
                      </a:pPr>
                      <a:r>
                        <a:rPr lang="en-GB" sz="1000">
                          <a:effectLst/>
                        </a:rPr>
                        <a:t>0.690</a:t>
                      </a:r>
                      <a:endParaRPr lang="sk-SK" sz="1000">
                        <a:effectLst/>
                        <a:latin typeface="Calibri" panose="020F0502020204030204" pitchFamily="34" charset="0"/>
                        <a:ea typeface="Calibri" panose="020F0502020204030204" pitchFamily="34" charset="0"/>
                        <a:cs typeface="Times New Roman" panose="02020603050405020304" pitchFamily="18" charset="0"/>
                      </a:endParaRPr>
                    </a:p>
                  </a:txBody>
                  <a:tcPr marL="5928" marR="5928" marT="5928" marB="0"/>
                </a:tc>
                <a:tc>
                  <a:txBody>
                    <a:bodyPr/>
                    <a:lstStyle/>
                    <a:p>
                      <a:pPr algn="r">
                        <a:lnSpc>
                          <a:spcPct val="107000"/>
                        </a:lnSpc>
                        <a:spcAft>
                          <a:spcPts val="800"/>
                        </a:spcAft>
                      </a:pPr>
                      <a:r>
                        <a:rPr lang="en-GB" sz="1000">
                          <a:effectLst/>
                        </a:rPr>
                        <a:t>0.717</a:t>
                      </a:r>
                      <a:endParaRPr lang="sk-SK" sz="1000">
                        <a:effectLst/>
                        <a:latin typeface="Calibri" panose="020F0502020204030204" pitchFamily="34" charset="0"/>
                        <a:ea typeface="Calibri" panose="020F0502020204030204" pitchFamily="34" charset="0"/>
                        <a:cs typeface="Times New Roman" panose="02020603050405020304" pitchFamily="18" charset="0"/>
                      </a:endParaRPr>
                    </a:p>
                  </a:txBody>
                  <a:tcPr marL="5928" marR="5928" marT="5928" marB="0"/>
                </a:tc>
                <a:tc>
                  <a:txBody>
                    <a:bodyPr/>
                    <a:lstStyle/>
                    <a:p>
                      <a:pPr algn="r">
                        <a:lnSpc>
                          <a:spcPct val="107000"/>
                        </a:lnSpc>
                        <a:spcAft>
                          <a:spcPts val="800"/>
                        </a:spcAft>
                      </a:pPr>
                      <a:r>
                        <a:rPr lang="en-GB" sz="1000">
                          <a:effectLst/>
                        </a:rPr>
                        <a:t>0.925</a:t>
                      </a:r>
                      <a:endParaRPr lang="sk-SK" sz="1000">
                        <a:effectLst/>
                        <a:latin typeface="Calibri" panose="020F0502020204030204" pitchFamily="34" charset="0"/>
                        <a:ea typeface="Calibri" panose="020F0502020204030204" pitchFamily="34" charset="0"/>
                        <a:cs typeface="Times New Roman" panose="02020603050405020304" pitchFamily="18" charset="0"/>
                      </a:endParaRPr>
                    </a:p>
                  </a:txBody>
                  <a:tcPr marL="5928" marR="5928" marT="5928" marB="0"/>
                </a:tc>
                <a:extLst>
                  <a:ext uri="{0D108BD9-81ED-4DB2-BD59-A6C34878D82A}">
                    <a16:rowId xmlns:a16="http://schemas.microsoft.com/office/drawing/2014/main" val="118900235"/>
                  </a:ext>
                </a:extLst>
              </a:tr>
              <a:tr h="273128">
                <a:tc rowSpan="2">
                  <a:txBody>
                    <a:bodyPr/>
                    <a:lstStyle/>
                    <a:p>
                      <a:pPr algn="ctr">
                        <a:lnSpc>
                          <a:spcPct val="107000"/>
                        </a:lnSpc>
                        <a:spcAft>
                          <a:spcPts val="800"/>
                        </a:spcAft>
                      </a:pPr>
                      <a:r>
                        <a:rPr lang="en-GB" sz="1000">
                          <a:effectLst/>
                        </a:rPr>
                        <a:t>PB_2017</a:t>
                      </a:r>
                      <a:endParaRPr lang="sk-SK" sz="1000">
                        <a:effectLst/>
                        <a:latin typeface="Calibri" panose="020F0502020204030204" pitchFamily="34" charset="0"/>
                        <a:ea typeface="Calibri" panose="020F0502020204030204" pitchFamily="34" charset="0"/>
                        <a:cs typeface="Times New Roman" panose="02020603050405020304" pitchFamily="18" charset="0"/>
                      </a:endParaRPr>
                    </a:p>
                  </a:txBody>
                  <a:tcPr marL="5928" marR="5928" marT="5928" marB="0"/>
                </a:tc>
                <a:tc>
                  <a:txBody>
                    <a:bodyPr/>
                    <a:lstStyle/>
                    <a:p>
                      <a:pPr>
                        <a:lnSpc>
                          <a:spcPct val="107000"/>
                        </a:lnSpc>
                        <a:spcAft>
                          <a:spcPts val="800"/>
                        </a:spcAft>
                      </a:pPr>
                      <a:r>
                        <a:rPr lang="en-GB" sz="1000">
                          <a:effectLst/>
                        </a:rPr>
                        <a:t>Correlation Coefficient</a:t>
                      </a:r>
                      <a:endParaRPr lang="sk-SK" sz="1000">
                        <a:effectLst/>
                        <a:latin typeface="Calibri" panose="020F0502020204030204" pitchFamily="34" charset="0"/>
                        <a:ea typeface="Calibri" panose="020F0502020204030204" pitchFamily="34" charset="0"/>
                        <a:cs typeface="Times New Roman" panose="02020603050405020304" pitchFamily="18" charset="0"/>
                      </a:endParaRPr>
                    </a:p>
                  </a:txBody>
                  <a:tcPr marL="5928" marR="5928" marT="5928" marB="0"/>
                </a:tc>
                <a:tc>
                  <a:txBody>
                    <a:bodyPr/>
                    <a:lstStyle/>
                    <a:p>
                      <a:pPr algn="r">
                        <a:lnSpc>
                          <a:spcPct val="107000"/>
                        </a:lnSpc>
                        <a:spcAft>
                          <a:spcPts val="800"/>
                        </a:spcAft>
                      </a:pPr>
                      <a:r>
                        <a:rPr lang="en-GB" sz="1000">
                          <a:effectLst/>
                        </a:rPr>
                        <a:t>-0.022</a:t>
                      </a:r>
                      <a:endParaRPr lang="sk-SK" sz="1000">
                        <a:effectLst/>
                        <a:latin typeface="Calibri" panose="020F0502020204030204" pitchFamily="34" charset="0"/>
                        <a:ea typeface="Calibri" panose="020F0502020204030204" pitchFamily="34" charset="0"/>
                        <a:cs typeface="Times New Roman" panose="02020603050405020304" pitchFamily="18" charset="0"/>
                      </a:endParaRPr>
                    </a:p>
                  </a:txBody>
                  <a:tcPr marL="5928" marR="5928" marT="5928" marB="0"/>
                </a:tc>
                <a:tc>
                  <a:txBody>
                    <a:bodyPr/>
                    <a:lstStyle/>
                    <a:p>
                      <a:pPr algn="r">
                        <a:lnSpc>
                          <a:spcPct val="107000"/>
                        </a:lnSpc>
                        <a:spcAft>
                          <a:spcPts val="800"/>
                        </a:spcAft>
                      </a:pPr>
                      <a:r>
                        <a:rPr lang="en-GB" sz="1000">
                          <a:effectLst/>
                        </a:rPr>
                        <a:t>-0.066</a:t>
                      </a:r>
                      <a:endParaRPr lang="sk-SK" sz="1000">
                        <a:effectLst/>
                        <a:latin typeface="Calibri" panose="020F0502020204030204" pitchFamily="34" charset="0"/>
                        <a:ea typeface="Calibri" panose="020F0502020204030204" pitchFamily="34" charset="0"/>
                        <a:cs typeface="Times New Roman" panose="02020603050405020304" pitchFamily="18" charset="0"/>
                      </a:endParaRPr>
                    </a:p>
                  </a:txBody>
                  <a:tcPr marL="5928" marR="5928" marT="5928" marB="0"/>
                </a:tc>
                <a:tc>
                  <a:txBody>
                    <a:bodyPr/>
                    <a:lstStyle/>
                    <a:p>
                      <a:pPr algn="r">
                        <a:lnSpc>
                          <a:spcPct val="107000"/>
                        </a:lnSpc>
                        <a:spcAft>
                          <a:spcPts val="800"/>
                        </a:spcAft>
                      </a:pPr>
                      <a:r>
                        <a:rPr lang="en-GB" sz="1000">
                          <a:effectLst/>
                        </a:rPr>
                        <a:t>-0.040</a:t>
                      </a:r>
                      <a:endParaRPr lang="sk-SK" sz="1000">
                        <a:effectLst/>
                        <a:latin typeface="Calibri" panose="020F0502020204030204" pitchFamily="34" charset="0"/>
                        <a:ea typeface="Calibri" panose="020F0502020204030204" pitchFamily="34" charset="0"/>
                        <a:cs typeface="Times New Roman" panose="02020603050405020304" pitchFamily="18" charset="0"/>
                      </a:endParaRPr>
                    </a:p>
                  </a:txBody>
                  <a:tcPr marL="5928" marR="5928" marT="5928" marB="0"/>
                </a:tc>
                <a:tc>
                  <a:txBody>
                    <a:bodyPr/>
                    <a:lstStyle/>
                    <a:p>
                      <a:pPr algn="r">
                        <a:lnSpc>
                          <a:spcPct val="107000"/>
                        </a:lnSpc>
                        <a:spcAft>
                          <a:spcPts val="800"/>
                        </a:spcAft>
                      </a:pPr>
                      <a:r>
                        <a:rPr lang="en-GB" sz="1000">
                          <a:effectLst/>
                        </a:rPr>
                        <a:t>-0.039</a:t>
                      </a:r>
                      <a:endParaRPr lang="sk-SK" sz="1000">
                        <a:effectLst/>
                        <a:latin typeface="Calibri" panose="020F0502020204030204" pitchFamily="34" charset="0"/>
                        <a:ea typeface="Calibri" panose="020F0502020204030204" pitchFamily="34" charset="0"/>
                        <a:cs typeface="Times New Roman" panose="02020603050405020304" pitchFamily="18" charset="0"/>
                      </a:endParaRPr>
                    </a:p>
                  </a:txBody>
                  <a:tcPr marL="5928" marR="5928" marT="5928" marB="0"/>
                </a:tc>
                <a:tc>
                  <a:txBody>
                    <a:bodyPr/>
                    <a:lstStyle/>
                    <a:p>
                      <a:pPr algn="r">
                        <a:lnSpc>
                          <a:spcPct val="107000"/>
                        </a:lnSpc>
                        <a:spcAft>
                          <a:spcPts val="800"/>
                        </a:spcAft>
                      </a:pPr>
                      <a:r>
                        <a:rPr lang="en-GB" sz="1000">
                          <a:effectLst/>
                        </a:rPr>
                        <a:t>-0.020</a:t>
                      </a:r>
                      <a:endParaRPr lang="sk-SK" sz="1000">
                        <a:effectLst/>
                        <a:latin typeface="Calibri" panose="020F0502020204030204" pitchFamily="34" charset="0"/>
                        <a:ea typeface="Calibri" panose="020F0502020204030204" pitchFamily="34" charset="0"/>
                        <a:cs typeface="Times New Roman" panose="02020603050405020304" pitchFamily="18" charset="0"/>
                      </a:endParaRPr>
                    </a:p>
                  </a:txBody>
                  <a:tcPr marL="5928" marR="5928" marT="5928" marB="0"/>
                </a:tc>
                <a:extLst>
                  <a:ext uri="{0D108BD9-81ED-4DB2-BD59-A6C34878D82A}">
                    <a16:rowId xmlns:a16="http://schemas.microsoft.com/office/drawing/2014/main" val="3571119000"/>
                  </a:ext>
                </a:extLst>
              </a:tr>
              <a:tr h="136564">
                <a:tc vMerge="1">
                  <a:txBody>
                    <a:bodyPr/>
                    <a:lstStyle/>
                    <a:p>
                      <a:endParaRPr lang="sk-SK"/>
                    </a:p>
                  </a:txBody>
                  <a:tcPr/>
                </a:tc>
                <a:tc>
                  <a:txBody>
                    <a:bodyPr/>
                    <a:lstStyle/>
                    <a:p>
                      <a:pPr>
                        <a:lnSpc>
                          <a:spcPct val="107000"/>
                        </a:lnSpc>
                        <a:spcAft>
                          <a:spcPts val="800"/>
                        </a:spcAft>
                      </a:pPr>
                      <a:r>
                        <a:rPr lang="en-GB" sz="1000">
                          <a:effectLst/>
                        </a:rPr>
                        <a:t>Sig. (2-tailed)</a:t>
                      </a:r>
                      <a:endParaRPr lang="sk-SK" sz="1000">
                        <a:effectLst/>
                        <a:latin typeface="Calibri" panose="020F0502020204030204" pitchFamily="34" charset="0"/>
                        <a:ea typeface="Calibri" panose="020F0502020204030204" pitchFamily="34" charset="0"/>
                        <a:cs typeface="Times New Roman" panose="02020603050405020304" pitchFamily="18" charset="0"/>
                      </a:endParaRPr>
                    </a:p>
                  </a:txBody>
                  <a:tcPr marL="5928" marR="5928" marT="5928" marB="0"/>
                </a:tc>
                <a:tc>
                  <a:txBody>
                    <a:bodyPr/>
                    <a:lstStyle/>
                    <a:p>
                      <a:pPr algn="r">
                        <a:lnSpc>
                          <a:spcPct val="107000"/>
                        </a:lnSpc>
                        <a:spcAft>
                          <a:spcPts val="800"/>
                        </a:spcAft>
                      </a:pPr>
                      <a:r>
                        <a:rPr lang="en-GB" sz="1000">
                          <a:effectLst/>
                        </a:rPr>
                        <a:t>0.787</a:t>
                      </a:r>
                      <a:endParaRPr lang="sk-SK" sz="1000">
                        <a:effectLst/>
                        <a:latin typeface="Calibri" panose="020F0502020204030204" pitchFamily="34" charset="0"/>
                        <a:ea typeface="Calibri" panose="020F0502020204030204" pitchFamily="34" charset="0"/>
                        <a:cs typeface="Times New Roman" panose="02020603050405020304" pitchFamily="18" charset="0"/>
                      </a:endParaRPr>
                    </a:p>
                  </a:txBody>
                  <a:tcPr marL="5928" marR="5928" marT="5928" marB="0"/>
                </a:tc>
                <a:tc>
                  <a:txBody>
                    <a:bodyPr/>
                    <a:lstStyle/>
                    <a:p>
                      <a:pPr algn="r">
                        <a:lnSpc>
                          <a:spcPct val="107000"/>
                        </a:lnSpc>
                        <a:spcAft>
                          <a:spcPts val="800"/>
                        </a:spcAft>
                      </a:pPr>
                      <a:r>
                        <a:rPr lang="en-GB" sz="1000">
                          <a:effectLst/>
                        </a:rPr>
                        <a:t>0.415</a:t>
                      </a:r>
                      <a:endParaRPr lang="sk-SK" sz="1000">
                        <a:effectLst/>
                        <a:latin typeface="Calibri" panose="020F0502020204030204" pitchFamily="34" charset="0"/>
                        <a:ea typeface="Calibri" panose="020F0502020204030204" pitchFamily="34" charset="0"/>
                        <a:cs typeface="Times New Roman" panose="02020603050405020304" pitchFamily="18" charset="0"/>
                      </a:endParaRPr>
                    </a:p>
                  </a:txBody>
                  <a:tcPr marL="5928" marR="5928" marT="5928" marB="0"/>
                </a:tc>
                <a:tc>
                  <a:txBody>
                    <a:bodyPr/>
                    <a:lstStyle/>
                    <a:p>
                      <a:pPr algn="r">
                        <a:lnSpc>
                          <a:spcPct val="107000"/>
                        </a:lnSpc>
                        <a:spcAft>
                          <a:spcPts val="800"/>
                        </a:spcAft>
                      </a:pPr>
                      <a:r>
                        <a:rPr lang="en-GB" sz="1000">
                          <a:effectLst/>
                        </a:rPr>
                        <a:t>0.621</a:t>
                      </a:r>
                      <a:endParaRPr lang="sk-SK" sz="1000">
                        <a:effectLst/>
                        <a:latin typeface="Calibri" panose="020F0502020204030204" pitchFamily="34" charset="0"/>
                        <a:ea typeface="Calibri" panose="020F0502020204030204" pitchFamily="34" charset="0"/>
                        <a:cs typeface="Times New Roman" panose="02020603050405020304" pitchFamily="18" charset="0"/>
                      </a:endParaRPr>
                    </a:p>
                  </a:txBody>
                  <a:tcPr marL="5928" marR="5928" marT="5928" marB="0"/>
                </a:tc>
                <a:tc>
                  <a:txBody>
                    <a:bodyPr/>
                    <a:lstStyle/>
                    <a:p>
                      <a:pPr algn="r">
                        <a:lnSpc>
                          <a:spcPct val="107000"/>
                        </a:lnSpc>
                        <a:spcAft>
                          <a:spcPts val="800"/>
                        </a:spcAft>
                      </a:pPr>
                      <a:r>
                        <a:rPr lang="en-GB" sz="1000">
                          <a:effectLst/>
                        </a:rPr>
                        <a:t>0.628</a:t>
                      </a:r>
                      <a:endParaRPr lang="sk-SK" sz="1000">
                        <a:effectLst/>
                        <a:latin typeface="Calibri" panose="020F0502020204030204" pitchFamily="34" charset="0"/>
                        <a:ea typeface="Calibri" panose="020F0502020204030204" pitchFamily="34" charset="0"/>
                        <a:cs typeface="Times New Roman" panose="02020603050405020304" pitchFamily="18" charset="0"/>
                      </a:endParaRPr>
                    </a:p>
                  </a:txBody>
                  <a:tcPr marL="5928" marR="5928" marT="5928" marB="0"/>
                </a:tc>
                <a:tc>
                  <a:txBody>
                    <a:bodyPr/>
                    <a:lstStyle/>
                    <a:p>
                      <a:pPr algn="r">
                        <a:lnSpc>
                          <a:spcPct val="107000"/>
                        </a:lnSpc>
                        <a:spcAft>
                          <a:spcPts val="800"/>
                        </a:spcAft>
                      </a:pPr>
                      <a:r>
                        <a:rPr lang="en-GB" sz="1000">
                          <a:effectLst/>
                        </a:rPr>
                        <a:t>0.804</a:t>
                      </a:r>
                      <a:endParaRPr lang="sk-SK" sz="1000">
                        <a:effectLst/>
                        <a:latin typeface="Calibri" panose="020F0502020204030204" pitchFamily="34" charset="0"/>
                        <a:ea typeface="Calibri" panose="020F0502020204030204" pitchFamily="34" charset="0"/>
                        <a:cs typeface="Times New Roman" panose="02020603050405020304" pitchFamily="18" charset="0"/>
                      </a:endParaRPr>
                    </a:p>
                  </a:txBody>
                  <a:tcPr marL="5928" marR="5928" marT="5928" marB="0"/>
                </a:tc>
                <a:extLst>
                  <a:ext uri="{0D108BD9-81ED-4DB2-BD59-A6C34878D82A}">
                    <a16:rowId xmlns:a16="http://schemas.microsoft.com/office/drawing/2014/main" val="3420731267"/>
                  </a:ext>
                </a:extLst>
              </a:tr>
              <a:tr h="273128">
                <a:tc rowSpan="2">
                  <a:txBody>
                    <a:bodyPr/>
                    <a:lstStyle/>
                    <a:p>
                      <a:pPr algn="ctr">
                        <a:lnSpc>
                          <a:spcPct val="107000"/>
                        </a:lnSpc>
                        <a:spcAft>
                          <a:spcPts val="800"/>
                        </a:spcAft>
                      </a:pPr>
                      <a:r>
                        <a:rPr lang="en-GB" sz="1000">
                          <a:effectLst/>
                        </a:rPr>
                        <a:t>PB_2016</a:t>
                      </a:r>
                      <a:endParaRPr lang="sk-SK" sz="1000">
                        <a:effectLst/>
                        <a:latin typeface="Calibri" panose="020F0502020204030204" pitchFamily="34" charset="0"/>
                        <a:ea typeface="Calibri" panose="020F0502020204030204" pitchFamily="34" charset="0"/>
                        <a:cs typeface="Times New Roman" panose="02020603050405020304" pitchFamily="18" charset="0"/>
                      </a:endParaRPr>
                    </a:p>
                  </a:txBody>
                  <a:tcPr marL="5928" marR="5928" marT="5928" marB="0"/>
                </a:tc>
                <a:tc>
                  <a:txBody>
                    <a:bodyPr/>
                    <a:lstStyle/>
                    <a:p>
                      <a:pPr>
                        <a:lnSpc>
                          <a:spcPct val="107000"/>
                        </a:lnSpc>
                        <a:spcAft>
                          <a:spcPts val="800"/>
                        </a:spcAft>
                      </a:pPr>
                      <a:r>
                        <a:rPr lang="en-GB" sz="1000">
                          <a:effectLst/>
                        </a:rPr>
                        <a:t>Correlation Coefficient</a:t>
                      </a:r>
                      <a:endParaRPr lang="sk-SK" sz="1000">
                        <a:effectLst/>
                        <a:latin typeface="Calibri" panose="020F0502020204030204" pitchFamily="34" charset="0"/>
                        <a:ea typeface="Calibri" panose="020F0502020204030204" pitchFamily="34" charset="0"/>
                        <a:cs typeface="Times New Roman" panose="02020603050405020304" pitchFamily="18" charset="0"/>
                      </a:endParaRPr>
                    </a:p>
                  </a:txBody>
                  <a:tcPr marL="5928" marR="5928" marT="5928" marB="0"/>
                </a:tc>
                <a:tc>
                  <a:txBody>
                    <a:bodyPr/>
                    <a:lstStyle/>
                    <a:p>
                      <a:pPr algn="r">
                        <a:lnSpc>
                          <a:spcPct val="107000"/>
                        </a:lnSpc>
                        <a:spcAft>
                          <a:spcPts val="800"/>
                        </a:spcAft>
                      </a:pPr>
                      <a:r>
                        <a:rPr lang="en-GB" sz="1000">
                          <a:effectLst/>
                        </a:rPr>
                        <a:t>-0.029</a:t>
                      </a:r>
                      <a:endParaRPr lang="sk-SK" sz="1000">
                        <a:effectLst/>
                        <a:latin typeface="Calibri" panose="020F0502020204030204" pitchFamily="34" charset="0"/>
                        <a:ea typeface="Calibri" panose="020F0502020204030204" pitchFamily="34" charset="0"/>
                        <a:cs typeface="Times New Roman" panose="02020603050405020304" pitchFamily="18" charset="0"/>
                      </a:endParaRPr>
                    </a:p>
                  </a:txBody>
                  <a:tcPr marL="5928" marR="5928" marT="5928" marB="0"/>
                </a:tc>
                <a:tc>
                  <a:txBody>
                    <a:bodyPr/>
                    <a:lstStyle/>
                    <a:p>
                      <a:pPr algn="r">
                        <a:lnSpc>
                          <a:spcPct val="107000"/>
                        </a:lnSpc>
                        <a:spcAft>
                          <a:spcPts val="800"/>
                        </a:spcAft>
                      </a:pPr>
                      <a:r>
                        <a:rPr lang="en-GB" sz="1000">
                          <a:effectLst/>
                        </a:rPr>
                        <a:t>-0.053</a:t>
                      </a:r>
                      <a:endParaRPr lang="sk-SK" sz="1000">
                        <a:effectLst/>
                        <a:latin typeface="Calibri" panose="020F0502020204030204" pitchFamily="34" charset="0"/>
                        <a:ea typeface="Calibri" panose="020F0502020204030204" pitchFamily="34" charset="0"/>
                        <a:cs typeface="Times New Roman" panose="02020603050405020304" pitchFamily="18" charset="0"/>
                      </a:endParaRPr>
                    </a:p>
                  </a:txBody>
                  <a:tcPr marL="5928" marR="5928" marT="5928" marB="0"/>
                </a:tc>
                <a:tc>
                  <a:txBody>
                    <a:bodyPr/>
                    <a:lstStyle/>
                    <a:p>
                      <a:pPr algn="r">
                        <a:lnSpc>
                          <a:spcPct val="107000"/>
                        </a:lnSpc>
                        <a:spcAft>
                          <a:spcPts val="800"/>
                        </a:spcAft>
                      </a:pPr>
                      <a:r>
                        <a:rPr lang="en-GB" sz="1000">
                          <a:effectLst/>
                        </a:rPr>
                        <a:t>0.005</a:t>
                      </a:r>
                      <a:endParaRPr lang="sk-SK" sz="1000">
                        <a:effectLst/>
                        <a:latin typeface="Calibri" panose="020F0502020204030204" pitchFamily="34" charset="0"/>
                        <a:ea typeface="Calibri" panose="020F0502020204030204" pitchFamily="34" charset="0"/>
                        <a:cs typeface="Times New Roman" panose="02020603050405020304" pitchFamily="18" charset="0"/>
                      </a:endParaRPr>
                    </a:p>
                  </a:txBody>
                  <a:tcPr marL="5928" marR="5928" marT="5928" marB="0"/>
                </a:tc>
                <a:tc>
                  <a:txBody>
                    <a:bodyPr/>
                    <a:lstStyle/>
                    <a:p>
                      <a:pPr algn="r">
                        <a:lnSpc>
                          <a:spcPct val="107000"/>
                        </a:lnSpc>
                        <a:spcAft>
                          <a:spcPts val="800"/>
                        </a:spcAft>
                      </a:pPr>
                      <a:r>
                        <a:rPr lang="en-GB" sz="1000">
                          <a:effectLst/>
                        </a:rPr>
                        <a:t>-0.001</a:t>
                      </a:r>
                      <a:endParaRPr lang="sk-SK" sz="1000">
                        <a:effectLst/>
                        <a:latin typeface="Calibri" panose="020F0502020204030204" pitchFamily="34" charset="0"/>
                        <a:ea typeface="Calibri" panose="020F0502020204030204" pitchFamily="34" charset="0"/>
                        <a:cs typeface="Times New Roman" panose="02020603050405020304" pitchFamily="18" charset="0"/>
                      </a:endParaRPr>
                    </a:p>
                  </a:txBody>
                  <a:tcPr marL="5928" marR="5928" marT="5928" marB="0"/>
                </a:tc>
                <a:tc>
                  <a:txBody>
                    <a:bodyPr/>
                    <a:lstStyle/>
                    <a:p>
                      <a:pPr algn="r">
                        <a:lnSpc>
                          <a:spcPct val="107000"/>
                        </a:lnSpc>
                        <a:spcAft>
                          <a:spcPts val="800"/>
                        </a:spcAft>
                      </a:pPr>
                      <a:r>
                        <a:rPr lang="en-GB" sz="1000">
                          <a:effectLst/>
                        </a:rPr>
                        <a:t>0.010</a:t>
                      </a:r>
                      <a:endParaRPr lang="sk-SK" sz="1000">
                        <a:effectLst/>
                        <a:latin typeface="Calibri" panose="020F0502020204030204" pitchFamily="34" charset="0"/>
                        <a:ea typeface="Calibri" panose="020F0502020204030204" pitchFamily="34" charset="0"/>
                        <a:cs typeface="Times New Roman" panose="02020603050405020304" pitchFamily="18" charset="0"/>
                      </a:endParaRPr>
                    </a:p>
                  </a:txBody>
                  <a:tcPr marL="5928" marR="5928" marT="5928" marB="0"/>
                </a:tc>
                <a:extLst>
                  <a:ext uri="{0D108BD9-81ED-4DB2-BD59-A6C34878D82A}">
                    <a16:rowId xmlns:a16="http://schemas.microsoft.com/office/drawing/2014/main" val="2864389855"/>
                  </a:ext>
                </a:extLst>
              </a:tr>
              <a:tr h="260121">
                <a:tc vMerge="1">
                  <a:txBody>
                    <a:bodyPr/>
                    <a:lstStyle/>
                    <a:p>
                      <a:endParaRPr lang="sk-SK"/>
                    </a:p>
                  </a:txBody>
                  <a:tcPr/>
                </a:tc>
                <a:tc>
                  <a:txBody>
                    <a:bodyPr/>
                    <a:lstStyle/>
                    <a:p>
                      <a:pPr>
                        <a:lnSpc>
                          <a:spcPct val="107000"/>
                        </a:lnSpc>
                        <a:spcAft>
                          <a:spcPts val="800"/>
                        </a:spcAft>
                      </a:pPr>
                      <a:r>
                        <a:rPr lang="en-GB" sz="1000">
                          <a:effectLst/>
                        </a:rPr>
                        <a:t>Sig. (2-tailed)</a:t>
                      </a:r>
                      <a:endParaRPr lang="sk-SK" sz="1000">
                        <a:effectLst/>
                        <a:latin typeface="Calibri" panose="020F0502020204030204" pitchFamily="34" charset="0"/>
                        <a:ea typeface="Calibri" panose="020F0502020204030204" pitchFamily="34" charset="0"/>
                        <a:cs typeface="Times New Roman" panose="02020603050405020304" pitchFamily="18" charset="0"/>
                      </a:endParaRPr>
                    </a:p>
                  </a:txBody>
                  <a:tcPr marL="5928" marR="5928" marT="5928" marB="0"/>
                </a:tc>
                <a:tc>
                  <a:txBody>
                    <a:bodyPr/>
                    <a:lstStyle/>
                    <a:p>
                      <a:pPr algn="r">
                        <a:lnSpc>
                          <a:spcPct val="107000"/>
                        </a:lnSpc>
                        <a:spcAft>
                          <a:spcPts val="800"/>
                        </a:spcAft>
                      </a:pPr>
                      <a:r>
                        <a:rPr lang="en-GB" sz="1000">
                          <a:effectLst/>
                        </a:rPr>
                        <a:t>0.724</a:t>
                      </a:r>
                      <a:endParaRPr lang="sk-SK" sz="1000">
                        <a:effectLst/>
                        <a:latin typeface="Calibri" panose="020F0502020204030204" pitchFamily="34" charset="0"/>
                        <a:ea typeface="Calibri" panose="020F0502020204030204" pitchFamily="34" charset="0"/>
                        <a:cs typeface="Times New Roman" panose="02020603050405020304" pitchFamily="18" charset="0"/>
                      </a:endParaRPr>
                    </a:p>
                  </a:txBody>
                  <a:tcPr marL="5928" marR="5928" marT="5928" marB="0"/>
                </a:tc>
                <a:tc>
                  <a:txBody>
                    <a:bodyPr/>
                    <a:lstStyle/>
                    <a:p>
                      <a:pPr algn="r">
                        <a:lnSpc>
                          <a:spcPct val="107000"/>
                        </a:lnSpc>
                        <a:spcAft>
                          <a:spcPts val="800"/>
                        </a:spcAft>
                      </a:pPr>
                      <a:r>
                        <a:rPr lang="en-GB" sz="1000">
                          <a:effectLst/>
                        </a:rPr>
                        <a:t>0.516</a:t>
                      </a:r>
                      <a:endParaRPr lang="sk-SK" sz="1000">
                        <a:effectLst/>
                        <a:latin typeface="Calibri" panose="020F0502020204030204" pitchFamily="34" charset="0"/>
                        <a:ea typeface="Calibri" panose="020F0502020204030204" pitchFamily="34" charset="0"/>
                        <a:cs typeface="Times New Roman" panose="02020603050405020304" pitchFamily="18" charset="0"/>
                      </a:endParaRPr>
                    </a:p>
                  </a:txBody>
                  <a:tcPr marL="5928" marR="5928" marT="5928" marB="0"/>
                </a:tc>
                <a:tc>
                  <a:txBody>
                    <a:bodyPr/>
                    <a:lstStyle/>
                    <a:p>
                      <a:pPr algn="r">
                        <a:lnSpc>
                          <a:spcPct val="107000"/>
                        </a:lnSpc>
                        <a:spcAft>
                          <a:spcPts val="800"/>
                        </a:spcAft>
                      </a:pPr>
                      <a:r>
                        <a:rPr lang="en-GB" sz="1000">
                          <a:effectLst/>
                        </a:rPr>
                        <a:t>0.953</a:t>
                      </a:r>
                      <a:endParaRPr lang="sk-SK" sz="1000">
                        <a:effectLst/>
                        <a:latin typeface="Calibri" panose="020F0502020204030204" pitchFamily="34" charset="0"/>
                        <a:ea typeface="Calibri" panose="020F0502020204030204" pitchFamily="34" charset="0"/>
                        <a:cs typeface="Times New Roman" panose="02020603050405020304" pitchFamily="18" charset="0"/>
                      </a:endParaRPr>
                    </a:p>
                  </a:txBody>
                  <a:tcPr marL="5928" marR="5928" marT="5928" marB="0"/>
                </a:tc>
                <a:tc>
                  <a:txBody>
                    <a:bodyPr/>
                    <a:lstStyle/>
                    <a:p>
                      <a:pPr algn="r">
                        <a:lnSpc>
                          <a:spcPct val="107000"/>
                        </a:lnSpc>
                        <a:spcAft>
                          <a:spcPts val="800"/>
                        </a:spcAft>
                      </a:pPr>
                      <a:r>
                        <a:rPr lang="en-GB" sz="1000">
                          <a:effectLst/>
                        </a:rPr>
                        <a:t>0.986</a:t>
                      </a:r>
                      <a:endParaRPr lang="sk-SK" sz="1000">
                        <a:effectLst/>
                        <a:latin typeface="Calibri" panose="020F0502020204030204" pitchFamily="34" charset="0"/>
                        <a:ea typeface="Calibri" panose="020F0502020204030204" pitchFamily="34" charset="0"/>
                        <a:cs typeface="Times New Roman" panose="02020603050405020304" pitchFamily="18" charset="0"/>
                      </a:endParaRPr>
                    </a:p>
                  </a:txBody>
                  <a:tcPr marL="5928" marR="5928" marT="5928" marB="0"/>
                </a:tc>
                <a:tc>
                  <a:txBody>
                    <a:bodyPr/>
                    <a:lstStyle/>
                    <a:p>
                      <a:pPr algn="r">
                        <a:lnSpc>
                          <a:spcPct val="107000"/>
                        </a:lnSpc>
                        <a:spcAft>
                          <a:spcPts val="800"/>
                        </a:spcAft>
                      </a:pPr>
                      <a:r>
                        <a:rPr lang="en-GB" sz="1000">
                          <a:effectLst/>
                        </a:rPr>
                        <a:t>0.906</a:t>
                      </a:r>
                      <a:endParaRPr lang="sk-SK" sz="1000">
                        <a:effectLst/>
                        <a:latin typeface="Calibri" panose="020F0502020204030204" pitchFamily="34" charset="0"/>
                        <a:ea typeface="Calibri" panose="020F0502020204030204" pitchFamily="34" charset="0"/>
                        <a:cs typeface="Times New Roman" panose="02020603050405020304" pitchFamily="18" charset="0"/>
                      </a:endParaRPr>
                    </a:p>
                  </a:txBody>
                  <a:tcPr marL="5928" marR="5928" marT="5928" marB="0"/>
                </a:tc>
                <a:extLst>
                  <a:ext uri="{0D108BD9-81ED-4DB2-BD59-A6C34878D82A}">
                    <a16:rowId xmlns:a16="http://schemas.microsoft.com/office/drawing/2014/main" val="2803966318"/>
                  </a:ext>
                </a:extLst>
              </a:tr>
              <a:tr h="273128">
                <a:tc rowSpan="2">
                  <a:txBody>
                    <a:bodyPr/>
                    <a:lstStyle/>
                    <a:p>
                      <a:pPr algn="ctr">
                        <a:lnSpc>
                          <a:spcPct val="107000"/>
                        </a:lnSpc>
                        <a:spcAft>
                          <a:spcPts val="800"/>
                        </a:spcAft>
                      </a:pPr>
                      <a:r>
                        <a:rPr lang="en-GB" sz="1000">
                          <a:effectLst/>
                        </a:rPr>
                        <a:t>PB_2015</a:t>
                      </a:r>
                      <a:endParaRPr lang="sk-SK" sz="1000">
                        <a:effectLst/>
                        <a:latin typeface="Calibri" panose="020F0502020204030204" pitchFamily="34" charset="0"/>
                        <a:ea typeface="Calibri" panose="020F0502020204030204" pitchFamily="34" charset="0"/>
                        <a:cs typeface="Times New Roman" panose="02020603050405020304" pitchFamily="18" charset="0"/>
                      </a:endParaRPr>
                    </a:p>
                  </a:txBody>
                  <a:tcPr marL="5928" marR="5928" marT="5928" marB="0"/>
                </a:tc>
                <a:tc>
                  <a:txBody>
                    <a:bodyPr/>
                    <a:lstStyle/>
                    <a:p>
                      <a:pPr>
                        <a:lnSpc>
                          <a:spcPct val="107000"/>
                        </a:lnSpc>
                        <a:spcAft>
                          <a:spcPts val="800"/>
                        </a:spcAft>
                      </a:pPr>
                      <a:r>
                        <a:rPr lang="en-GB" sz="1000">
                          <a:effectLst/>
                        </a:rPr>
                        <a:t>Correlation Coefficient</a:t>
                      </a:r>
                      <a:endParaRPr lang="sk-SK" sz="1000">
                        <a:effectLst/>
                        <a:latin typeface="Calibri" panose="020F0502020204030204" pitchFamily="34" charset="0"/>
                        <a:ea typeface="Calibri" panose="020F0502020204030204" pitchFamily="34" charset="0"/>
                        <a:cs typeface="Times New Roman" panose="02020603050405020304" pitchFamily="18" charset="0"/>
                      </a:endParaRPr>
                    </a:p>
                  </a:txBody>
                  <a:tcPr marL="5928" marR="5928" marT="5928" marB="0"/>
                </a:tc>
                <a:tc>
                  <a:txBody>
                    <a:bodyPr/>
                    <a:lstStyle/>
                    <a:p>
                      <a:pPr algn="r">
                        <a:lnSpc>
                          <a:spcPct val="107000"/>
                        </a:lnSpc>
                        <a:spcAft>
                          <a:spcPts val="800"/>
                        </a:spcAft>
                      </a:pPr>
                      <a:r>
                        <a:rPr lang="en-GB" sz="1000">
                          <a:effectLst/>
                        </a:rPr>
                        <a:t>-0.054</a:t>
                      </a:r>
                      <a:endParaRPr lang="sk-SK" sz="1000">
                        <a:effectLst/>
                        <a:latin typeface="Calibri" panose="020F0502020204030204" pitchFamily="34" charset="0"/>
                        <a:ea typeface="Calibri" panose="020F0502020204030204" pitchFamily="34" charset="0"/>
                        <a:cs typeface="Times New Roman" panose="02020603050405020304" pitchFamily="18" charset="0"/>
                      </a:endParaRPr>
                    </a:p>
                  </a:txBody>
                  <a:tcPr marL="5928" marR="5928" marT="5928" marB="0"/>
                </a:tc>
                <a:tc>
                  <a:txBody>
                    <a:bodyPr/>
                    <a:lstStyle/>
                    <a:p>
                      <a:pPr algn="r">
                        <a:lnSpc>
                          <a:spcPct val="107000"/>
                        </a:lnSpc>
                        <a:spcAft>
                          <a:spcPts val="800"/>
                        </a:spcAft>
                      </a:pPr>
                      <a:r>
                        <a:rPr lang="en-GB" sz="1000">
                          <a:effectLst/>
                        </a:rPr>
                        <a:t>-0.074</a:t>
                      </a:r>
                      <a:endParaRPr lang="sk-SK" sz="1000">
                        <a:effectLst/>
                        <a:latin typeface="Calibri" panose="020F0502020204030204" pitchFamily="34" charset="0"/>
                        <a:ea typeface="Calibri" panose="020F0502020204030204" pitchFamily="34" charset="0"/>
                        <a:cs typeface="Times New Roman" panose="02020603050405020304" pitchFamily="18" charset="0"/>
                      </a:endParaRPr>
                    </a:p>
                  </a:txBody>
                  <a:tcPr marL="5928" marR="5928" marT="5928" marB="0"/>
                </a:tc>
                <a:tc>
                  <a:txBody>
                    <a:bodyPr/>
                    <a:lstStyle/>
                    <a:p>
                      <a:pPr algn="r">
                        <a:lnSpc>
                          <a:spcPct val="107000"/>
                        </a:lnSpc>
                        <a:spcAft>
                          <a:spcPts val="800"/>
                        </a:spcAft>
                      </a:pPr>
                      <a:r>
                        <a:rPr lang="en-GB" sz="1000">
                          <a:effectLst/>
                        </a:rPr>
                        <a:t>-0.046</a:t>
                      </a:r>
                      <a:endParaRPr lang="sk-SK" sz="1000">
                        <a:effectLst/>
                        <a:latin typeface="Calibri" panose="020F0502020204030204" pitchFamily="34" charset="0"/>
                        <a:ea typeface="Calibri" panose="020F0502020204030204" pitchFamily="34" charset="0"/>
                        <a:cs typeface="Times New Roman" panose="02020603050405020304" pitchFamily="18" charset="0"/>
                      </a:endParaRPr>
                    </a:p>
                  </a:txBody>
                  <a:tcPr marL="5928" marR="5928" marT="5928" marB="0"/>
                </a:tc>
                <a:tc>
                  <a:txBody>
                    <a:bodyPr/>
                    <a:lstStyle/>
                    <a:p>
                      <a:pPr algn="r">
                        <a:lnSpc>
                          <a:spcPct val="107000"/>
                        </a:lnSpc>
                        <a:spcAft>
                          <a:spcPts val="800"/>
                        </a:spcAft>
                      </a:pPr>
                      <a:r>
                        <a:rPr lang="en-GB" sz="1000">
                          <a:effectLst/>
                        </a:rPr>
                        <a:t>-0.027</a:t>
                      </a:r>
                      <a:endParaRPr lang="sk-SK" sz="1000">
                        <a:effectLst/>
                        <a:latin typeface="Calibri" panose="020F0502020204030204" pitchFamily="34" charset="0"/>
                        <a:ea typeface="Calibri" panose="020F0502020204030204" pitchFamily="34" charset="0"/>
                        <a:cs typeface="Times New Roman" panose="02020603050405020304" pitchFamily="18" charset="0"/>
                      </a:endParaRPr>
                    </a:p>
                  </a:txBody>
                  <a:tcPr marL="5928" marR="5928" marT="5928" marB="0"/>
                </a:tc>
                <a:tc>
                  <a:txBody>
                    <a:bodyPr/>
                    <a:lstStyle/>
                    <a:p>
                      <a:pPr algn="r">
                        <a:lnSpc>
                          <a:spcPct val="107000"/>
                        </a:lnSpc>
                        <a:spcAft>
                          <a:spcPts val="800"/>
                        </a:spcAft>
                      </a:pPr>
                      <a:r>
                        <a:rPr lang="en-GB" sz="1000">
                          <a:effectLst/>
                        </a:rPr>
                        <a:t>-0.005</a:t>
                      </a:r>
                      <a:endParaRPr lang="sk-SK" sz="1000">
                        <a:effectLst/>
                        <a:latin typeface="Calibri" panose="020F0502020204030204" pitchFamily="34" charset="0"/>
                        <a:ea typeface="Calibri" panose="020F0502020204030204" pitchFamily="34" charset="0"/>
                        <a:cs typeface="Times New Roman" panose="02020603050405020304" pitchFamily="18" charset="0"/>
                      </a:endParaRPr>
                    </a:p>
                  </a:txBody>
                  <a:tcPr marL="5928" marR="5928" marT="5928" marB="0"/>
                </a:tc>
                <a:extLst>
                  <a:ext uri="{0D108BD9-81ED-4DB2-BD59-A6C34878D82A}">
                    <a16:rowId xmlns:a16="http://schemas.microsoft.com/office/drawing/2014/main" val="607348788"/>
                  </a:ext>
                </a:extLst>
              </a:tr>
              <a:tr h="260121">
                <a:tc vMerge="1">
                  <a:txBody>
                    <a:bodyPr/>
                    <a:lstStyle/>
                    <a:p>
                      <a:endParaRPr lang="sk-SK"/>
                    </a:p>
                  </a:txBody>
                  <a:tcPr/>
                </a:tc>
                <a:tc>
                  <a:txBody>
                    <a:bodyPr/>
                    <a:lstStyle/>
                    <a:p>
                      <a:pPr>
                        <a:lnSpc>
                          <a:spcPct val="107000"/>
                        </a:lnSpc>
                        <a:spcAft>
                          <a:spcPts val="800"/>
                        </a:spcAft>
                      </a:pPr>
                      <a:r>
                        <a:rPr lang="en-GB" sz="1000">
                          <a:effectLst/>
                        </a:rPr>
                        <a:t>Sig. (2-tailed)</a:t>
                      </a:r>
                      <a:endParaRPr lang="sk-SK" sz="1000">
                        <a:effectLst/>
                        <a:latin typeface="Calibri" panose="020F0502020204030204" pitchFamily="34" charset="0"/>
                        <a:ea typeface="Calibri" panose="020F0502020204030204" pitchFamily="34" charset="0"/>
                        <a:cs typeface="Times New Roman" panose="02020603050405020304" pitchFamily="18" charset="0"/>
                      </a:endParaRPr>
                    </a:p>
                  </a:txBody>
                  <a:tcPr marL="5928" marR="5928" marT="5928" marB="0"/>
                </a:tc>
                <a:tc>
                  <a:txBody>
                    <a:bodyPr/>
                    <a:lstStyle/>
                    <a:p>
                      <a:pPr algn="r">
                        <a:lnSpc>
                          <a:spcPct val="107000"/>
                        </a:lnSpc>
                        <a:spcAft>
                          <a:spcPts val="800"/>
                        </a:spcAft>
                      </a:pPr>
                      <a:r>
                        <a:rPr lang="en-GB" sz="1000">
                          <a:effectLst/>
                        </a:rPr>
                        <a:t>0.502</a:t>
                      </a:r>
                      <a:endParaRPr lang="sk-SK" sz="1000">
                        <a:effectLst/>
                        <a:latin typeface="Calibri" panose="020F0502020204030204" pitchFamily="34" charset="0"/>
                        <a:ea typeface="Calibri" panose="020F0502020204030204" pitchFamily="34" charset="0"/>
                        <a:cs typeface="Times New Roman" panose="02020603050405020304" pitchFamily="18" charset="0"/>
                      </a:endParaRPr>
                    </a:p>
                  </a:txBody>
                  <a:tcPr marL="5928" marR="5928" marT="5928" marB="0"/>
                </a:tc>
                <a:tc>
                  <a:txBody>
                    <a:bodyPr/>
                    <a:lstStyle/>
                    <a:p>
                      <a:pPr algn="r">
                        <a:lnSpc>
                          <a:spcPct val="107000"/>
                        </a:lnSpc>
                        <a:spcAft>
                          <a:spcPts val="800"/>
                        </a:spcAft>
                      </a:pPr>
                      <a:r>
                        <a:rPr lang="en-GB" sz="1000">
                          <a:effectLst/>
                        </a:rPr>
                        <a:t>0.358</a:t>
                      </a:r>
                      <a:endParaRPr lang="sk-SK" sz="1000">
                        <a:effectLst/>
                        <a:latin typeface="Calibri" panose="020F0502020204030204" pitchFamily="34" charset="0"/>
                        <a:ea typeface="Calibri" panose="020F0502020204030204" pitchFamily="34" charset="0"/>
                        <a:cs typeface="Times New Roman" panose="02020603050405020304" pitchFamily="18" charset="0"/>
                      </a:endParaRPr>
                    </a:p>
                  </a:txBody>
                  <a:tcPr marL="5928" marR="5928" marT="5928" marB="0"/>
                </a:tc>
                <a:tc>
                  <a:txBody>
                    <a:bodyPr/>
                    <a:lstStyle/>
                    <a:p>
                      <a:pPr algn="r">
                        <a:lnSpc>
                          <a:spcPct val="107000"/>
                        </a:lnSpc>
                        <a:spcAft>
                          <a:spcPts val="800"/>
                        </a:spcAft>
                      </a:pPr>
                      <a:r>
                        <a:rPr lang="en-GB" sz="1000">
                          <a:effectLst/>
                        </a:rPr>
                        <a:t>0.568</a:t>
                      </a:r>
                      <a:endParaRPr lang="sk-SK" sz="1000">
                        <a:effectLst/>
                        <a:latin typeface="Calibri" panose="020F0502020204030204" pitchFamily="34" charset="0"/>
                        <a:ea typeface="Calibri" panose="020F0502020204030204" pitchFamily="34" charset="0"/>
                        <a:cs typeface="Times New Roman" panose="02020603050405020304" pitchFamily="18" charset="0"/>
                      </a:endParaRPr>
                    </a:p>
                  </a:txBody>
                  <a:tcPr marL="5928" marR="5928" marT="5928" marB="0"/>
                </a:tc>
                <a:tc>
                  <a:txBody>
                    <a:bodyPr/>
                    <a:lstStyle/>
                    <a:p>
                      <a:pPr algn="r">
                        <a:lnSpc>
                          <a:spcPct val="107000"/>
                        </a:lnSpc>
                        <a:spcAft>
                          <a:spcPts val="800"/>
                        </a:spcAft>
                      </a:pPr>
                      <a:r>
                        <a:rPr lang="en-GB" sz="1000">
                          <a:effectLst/>
                        </a:rPr>
                        <a:t>0.735</a:t>
                      </a:r>
                      <a:endParaRPr lang="sk-SK" sz="1000">
                        <a:effectLst/>
                        <a:latin typeface="Calibri" panose="020F0502020204030204" pitchFamily="34" charset="0"/>
                        <a:ea typeface="Calibri" panose="020F0502020204030204" pitchFamily="34" charset="0"/>
                        <a:cs typeface="Times New Roman" panose="02020603050405020304" pitchFamily="18" charset="0"/>
                      </a:endParaRPr>
                    </a:p>
                  </a:txBody>
                  <a:tcPr marL="5928" marR="5928" marT="5928" marB="0"/>
                </a:tc>
                <a:tc>
                  <a:txBody>
                    <a:bodyPr/>
                    <a:lstStyle/>
                    <a:p>
                      <a:pPr algn="r">
                        <a:lnSpc>
                          <a:spcPct val="107000"/>
                        </a:lnSpc>
                        <a:spcAft>
                          <a:spcPts val="800"/>
                        </a:spcAft>
                      </a:pPr>
                      <a:r>
                        <a:rPr lang="en-GB" sz="1000">
                          <a:effectLst/>
                        </a:rPr>
                        <a:t>0.952</a:t>
                      </a:r>
                      <a:endParaRPr lang="sk-SK" sz="1000">
                        <a:effectLst/>
                        <a:latin typeface="Calibri" panose="020F0502020204030204" pitchFamily="34" charset="0"/>
                        <a:ea typeface="Calibri" panose="020F0502020204030204" pitchFamily="34" charset="0"/>
                        <a:cs typeface="Times New Roman" panose="02020603050405020304" pitchFamily="18" charset="0"/>
                      </a:endParaRPr>
                    </a:p>
                  </a:txBody>
                  <a:tcPr marL="5928" marR="5928" marT="5928" marB="0"/>
                </a:tc>
                <a:extLst>
                  <a:ext uri="{0D108BD9-81ED-4DB2-BD59-A6C34878D82A}">
                    <a16:rowId xmlns:a16="http://schemas.microsoft.com/office/drawing/2014/main" val="75018069"/>
                  </a:ext>
                </a:extLst>
              </a:tr>
              <a:tr h="273128">
                <a:tc rowSpan="2">
                  <a:txBody>
                    <a:bodyPr/>
                    <a:lstStyle/>
                    <a:p>
                      <a:pPr algn="ctr">
                        <a:lnSpc>
                          <a:spcPct val="107000"/>
                        </a:lnSpc>
                        <a:spcAft>
                          <a:spcPts val="800"/>
                        </a:spcAft>
                      </a:pPr>
                      <a:r>
                        <a:rPr lang="en-GB" sz="1000">
                          <a:effectLst/>
                        </a:rPr>
                        <a:t>PB_2014</a:t>
                      </a:r>
                      <a:endParaRPr lang="sk-SK" sz="1000">
                        <a:effectLst/>
                        <a:latin typeface="Calibri" panose="020F0502020204030204" pitchFamily="34" charset="0"/>
                        <a:ea typeface="Calibri" panose="020F0502020204030204" pitchFamily="34" charset="0"/>
                        <a:cs typeface="Times New Roman" panose="02020603050405020304" pitchFamily="18" charset="0"/>
                      </a:endParaRPr>
                    </a:p>
                  </a:txBody>
                  <a:tcPr marL="5928" marR="5928" marT="5928" marB="0"/>
                </a:tc>
                <a:tc>
                  <a:txBody>
                    <a:bodyPr/>
                    <a:lstStyle/>
                    <a:p>
                      <a:pPr>
                        <a:lnSpc>
                          <a:spcPct val="107000"/>
                        </a:lnSpc>
                        <a:spcAft>
                          <a:spcPts val="800"/>
                        </a:spcAft>
                      </a:pPr>
                      <a:r>
                        <a:rPr lang="en-GB" sz="1000">
                          <a:effectLst/>
                        </a:rPr>
                        <a:t>Correlation Coefficient</a:t>
                      </a:r>
                      <a:endParaRPr lang="sk-SK" sz="1000">
                        <a:effectLst/>
                        <a:latin typeface="Calibri" panose="020F0502020204030204" pitchFamily="34" charset="0"/>
                        <a:ea typeface="Calibri" panose="020F0502020204030204" pitchFamily="34" charset="0"/>
                        <a:cs typeface="Times New Roman" panose="02020603050405020304" pitchFamily="18" charset="0"/>
                      </a:endParaRPr>
                    </a:p>
                  </a:txBody>
                  <a:tcPr marL="5928" marR="5928" marT="5928" marB="0"/>
                </a:tc>
                <a:tc>
                  <a:txBody>
                    <a:bodyPr/>
                    <a:lstStyle/>
                    <a:p>
                      <a:pPr algn="r">
                        <a:lnSpc>
                          <a:spcPct val="107000"/>
                        </a:lnSpc>
                        <a:spcAft>
                          <a:spcPts val="800"/>
                        </a:spcAft>
                      </a:pPr>
                      <a:r>
                        <a:rPr lang="en-GB" sz="1000">
                          <a:effectLst/>
                        </a:rPr>
                        <a:t>-0.113</a:t>
                      </a:r>
                      <a:endParaRPr lang="sk-SK" sz="1000">
                        <a:effectLst/>
                        <a:latin typeface="Calibri" panose="020F0502020204030204" pitchFamily="34" charset="0"/>
                        <a:ea typeface="Calibri" panose="020F0502020204030204" pitchFamily="34" charset="0"/>
                        <a:cs typeface="Times New Roman" panose="02020603050405020304" pitchFamily="18" charset="0"/>
                      </a:endParaRPr>
                    </a:p>
                  </a:txBody>
                  <a:tcPr marL="5928" marR="5928" marT="5928" marB="0"/>
                </a:tc>
                <a:tc>
                  <a:txBody>
                    <a:bodyPr/>
                    <a:lstStyle/>
                    <a:p>
                      <a:pPr algn="r">
                        <a:lnSpc>
                          <a:spcPct val="107000"/>
                        </a:lnSpc>
                        <a:spcAft>
                          <a:spcPts val="800"/>
                        </a:spcAft>
                      </a:pPr>
                      <a:r>
                        <a:rPr lang="en-GB" sz="1000">
                          <a:effectLst/>
                        </a:rPr>
                        <a:t>-0.115</a:t>
                      </a:r>
                      <a:endParaRPr lang="sk-SK" sz="1000">
                        <a:effectLst/>
                        <a:latin typeface="Calibri" panose="020F0502020204030204" pitchFamily="34" charset="0"/>
                        <a:ea typeface="Calibri" panose="020F0502020204030204" pitchFamily="34" charset="0"/>
                        <a:cs typeface="Times New Roman" panose="02020603050405020304" pitchFamily="18" charset="0"/>
                      </a:endParaRPr>
                    </a:p>
                  </a:txBody>
                  <a:tcPr marL="5928" marR="5928" marT="5928" marB="0"/>
                </a:tc>
                <a:tc>
                  <a:txBody>
                    <a:bodyPr/>
                    <a:lstStyle/>
                    <a:p>
                      <a:pPr algn="r">
                        <a:lnSpc>
                          <a:spcPct val="107000"/>
                        </a:lnSpc>
                        <a:spcAft>
                          <a:spcPts val="800"/>
                        </a:spcAft>
                      </a:pPr>
                      <a:r>
                        <a:rPr lang="en-GB" sz="1000">
                          <a:effectLst/>
                        </a:rPr>
                        <a:t>-0.084</a:t>
                      </a:r>
                      <a:endParaRPr lang="sk-SK" sz="1000">
                        <a:effectLst/>
                        <a:latin typeface="Calibri" panose="020F0502020204030204" pitchFamily="34" charset="0"/>
                        <a:ea typeface="Calibri" panose="020F0502020204030204" pitchFamily="34" charset="0"/>
                        <a:cs typeface="Times New Roman" panose="02020603050405020304" pitchFamily="18" charset="0"/>
                      </a:endParaRPr>
                    </a:p>
                  </a:txBody>
                  <a:tcPr marL="5928" marR="5928" marT="5928" marB="0"/>
                </a:tc>
                <a:tc>
                  <a:txBody>
                    <a:bodyPr/>
                    <a:lstStyle/>
                    <a:p>
                      <a:pPr algn="r">
                        <a:lnSpc>
                          <a:spcPct val="107000"/>
                        </a:lnSpc>
                        <a:spcAft>
                          <a:spcPts val="800"/>
                        </a:spcAft>
                      </a:pPr>
                      <a:r>
                        <a:rPr lang="en-GB" sz="1000">
                          <a:effectLst/>
                        </a:rPr>
                        <a:t>-0.068</a:t>
                      </a:r>
                      <a:endParaRPr lang="sk-SK" sz="1000">
                        <a:effectLst/>
                        <a:latin typeface="Calibri" panose="020F0502020204030204" pitchFamily="34" charset="0"/>
                        <a:ea typeface="Calibri" panose="020F0502020204030204" pitchFamily="34" charset="0"/>
                        <a:cs typeface="Times New Roman" panose="02020603050405020304" pitchFamily="18" charset="0"/>
                      </a:endParaRPr>
                    </a:p>
                  </a:txBody>
                  <a:tcPr marL="5928" marR="5928" marT="5928" marB="0"/>
                </a:tc>
                <a:tc>
                  <a:txBody>
                    <a:bodyPr/>
                    <a:lstStyle/>
                    <a:p>
                      <a:pPr algn="r">
                        <a:lnSpc>
                          <a:spcPct val="107000"/>
                        </a:lnSpc>
                        <a:spcAft>
                          <a:spcPts val="800"/>
                        </a:spcAft>
                      </a:pPr>
                      <a:r>
                        <a:rPr lang="en-GB" sz="1000">
                          <a:effectLst/>
                        </a:rPr>
                        <a:t>-0.047</a:t>
                      </a:r>
                      <a:endParaRPr lang="sk-SK" sz="1000">
                        <a:effectLst/>
                        <a:latin typeface="Calibri" panose="020F0502020204030204" pitchFamily="34" charset="0"/>
                        <a:ea typeface="Calibri" panose="020F0502020204030204" pitchFamily="34" charset="0"/>
                        <a:cs typeface="Times New Roman" panose="02020603050405020304" pitchFamily="18" charset="0"/>
                      </a:endParaRPr>
                    </a:p>
                  </a:txBody>
                  <a:tcPr marL="5928" marR="5928" marT="5928" marB="0"/>
                </a:tc>
                <a:extLst>
                  <a:ext uri="{0D108BD9-81ED-4DB2-BD59-A6C34878D82A}">
                    <a16:rowId xmlns:a16="http://schemas.microsoft.com/office/drawing/2014/main" val="2338412903"/>
                  </a:ext>
                </a:extLst>
              </a:tr>
              <a:tr h="136564">
                <a:tc vMerge="1">
                  <a:txBody>
                    <a:bodyPr/>
                    <a:lstStyle/>
                    <a:p>
                      <a:endParaRPr lang="sk-SK"/>
                    </a:p>
                  </a:txBody>
                  <a:tcPr/>
                </a:tc>
                <a:tc>
                  <a:txBody>
                    <a:bodyPr/>
                    <a:lstStyle/>
                    <a:p>
                      <a:pPr>
                        <a:lnSpc>
                          <a:spcPct val="107000"/>
                        </a:lnSpc>
                        <a:spcAft>
                          <a:spcPts val="800"/>
                        </a:spcAft>
                      </a:pPr>
                      <a:r>
                        <a:rPr lang="en-GB" sz="1000">
                          <a:effectLst/>
                        </a:rPr>
                        <a:t>Sig. (2-tailed)</a:t>
                      </a:r>
                      <a:endParaRPr lang="sk-SK" sz="1000">
                        <a:effectLst/>
                        <a:latin typeface="Calibri" panose="020F0502020204030204" pitchFamily="34" charset="0"/>
                        <a:ea typeface="Calibri" panose="020F0502020204030204" pitchFamily="34" charset="0"/>
                        <a:cs typeface="Times New Roman" panose="02020603050405020304" pitchFamily="18" charset="0"/>
                      </a:endParaRPr>
                    </a:p>
                  </a:txBody>
                  <a:tcPr marL="5928" marR="5928" marT="5928" marB="0"/>
                </a:tc>
                <a:tc>
                  <a:txBody>
                    <a:bodyPr/>
                    <a:lstStyle/>
                    <a:p>
                      <a:pPr algn="r">
                        <a:lnSpc>
                          <a:spcPct val="107000"/>
                        </a:lnSpc>
                        <a:spcAft>
                          <a:spcPts val="800"/>
                        </a:spcAft>
                      </a:pPr>
                      <a:r>
                        <a:rPr lang="en-GB" sz="1000">
                          <a:effectLst/>
                        </a:rPr>
                        <a:t>0.161</a:t>
                      </a:r>
                      <a:endParaRPr lang="sk-SK" sz="1000">
                        <a:effectLst/>
                        <a:latin typeface="Calibri" panose="020F0502020204030204" pitchFamily="34" charset="0"/>
                        <a:ea typeface="Calibri" panose="020F0502020204030204" pitchFamily="34" charset="0"/>
                        <a:cs typeface="Times New Roman" panose="02020603050405020304" pitchFamily="18" charset="0"/>
                      </a:endParaRPr>
                    </a:p>
                  </a:txBody>
                  <a:tcPr marL="5928" marR="5928" marT="5928" marB="0"/>
                </a:tc>
                <a:tc>
                  <a:txBody>
                    <a:bodyPr/>
                    <a:lstStyle/>
                    <a:p>
                      <a:pPr algn="r">
                        <a:lnSpc>
                          <a:spcPct val="107000"/>
                        </a:lnSpc>
                        <a:spcAft>
                          <a:spcPts val="800"/>
                        </a:spcAft>
                      </a:pPr>
                      <a:r>
                        <a:rPr lang="en-GB" sz="1000">
                          <a:effectLst/>
                        </a:rPr>
                        <a:t>0.154</a:t>
                      </a:r>
                      <a:endParaRPr lang="sk-SK" sz="1000">
                        <a:effectLst/>
                        <a:latin typeface="Calibri" panose="020F0502020204030204" pitchFamily="34" charset="0"/>
                        <a:ea typeface="Calibri" panose="020F0502020204030204" pitchFamily="34" charset="0"/>
                        <a:cs typeface="Times New Roman" panose="02020603050405020304" pitchFamily="18" charset="0"/>
                      </a:endParaRPr>
                    </a:p>
                  </a:txBody>
                  <a:tcPr marL="5928" marR="5928" marT="5928" marB="0"/>
                </a:tc>
                <a:tc>
                  <a:txBody>
                    <a:bodyPr/>
                    <a:lstStyle/>
                    <a:p>
                      <a:pPr algn="r">
                        <a:lnSpc>
                          <a:spcPct val="107000"/>
                        </a:lnSpc>
                        <a:spcAft>
                          <a:spcPts val="800"/>
                        </a:spcAft>
                      </a:pPr>
                      <a:r>
                        <a:rPr lang="en-GB" sz="1000">
                          <a:effectLst/>
                        </a:rPr>
                        <a:t>0.300</a:t>
                      </a:r>
                      <a:endParaRPr lang="sk-SK" sz="1000">
                        <a:effectLst/>
                        <a:latin typeface="Calibri" panose="020F0502020204030204" pitchFamily="34" charset="0"/>
                        <a:ea typeface="Calibri" panose="020F0502020204030204" pitchFamily="34" charset="0"/>
                        <a:cs typeface="Times New Roman" panose="02020603050405020304" pitchFamily="18" charset="0"/>
                      </a:endParaRPr>
                    </a:p>
                  </a:txBody>
                  <a:tcPr marL="5928" marR="5928" marT="5928" marB="0"/>
                </a:tc>
                <a:tc>
                  <a:txBody>
                    <a:bodyPr/>
                    <a:lstStyle/>
                    <a:p>
                      <a:pPr algn="r">
                        <a:lnSpc>
                          <a:spcPct val="107000"/>
                        </a:lnSpc>
                        <a:spcAft>
                          <a:spcPts val="800"/>
                        </a:spcAft>
                      </a:pPr>
                      <a:r>
                        <a:rPr lang="en-GB" sz="1000">
                          <a:effectLst/>
                        </a:rPr>
                        <a:t>0.401</a:t>
                      </a:r>
                      <a:endParaRPr lang="sk-SK" sz="1000">
                        <a:effectLst/>
                        <a:latin typeface="Calibri" panose="020F0502020204030204" pitchFamily="34" charset="0"/>
                        <a:ea typeface="Calibri" panose="020F0502020204030204" pitchFamily="34" charset="0"/>
                        <a:cs typeface="Times New Roman" panose="02020603050405020304" pitchFamily="18" charset="0"/>
                      </a:endParaRPr>
                    </a:p>
                  </a:txBody>
                  <a:tcPr marL="5928" marR="5928" marT="5928" marB="0"/>
                </a:tc>
                <a:tc>
                  <a:txBody>
                    <a:bodyPr/>
                    <a:lstStyle/>
                    <a:p>
                      <a:pPr algn="r">
                        <a:lnSpc>
                          <a:spcPct val="107000"/>
                        </a:lnSpc>
                        <a:spcAft>
                          <a:spcPts val="800"/>
                        </a:spcAft>
                      </a:pPr>
                      <a:r>
                        <a:rPr lang="en-GB" sz="1000">
                          <a:effectLst/>
                        </a:rPr>
                        <a:t>0.563</a:t>
                      </a:r>
                      <a:endParaRPr lang="sk-SK" sz="1000">
                        <a:effectLst/>
                        <a:latin typeface="Calibri" panose="020F0502020204030204" pitchFamily="34" charset="0"/>
                        <a:ea typeface="Calibri" panose="020F0502020204030204" pitchFamily="34" charset="0"/>
                        <a:cs typeface="Times New Roman" panose="02020603050405020304" pitchFamily="18" charset="0"/>
                      </a:endParaRPr>
                    </a:p>
                  </a:txBody>
                  <a:tcPr marL="5928" marR="5928" marT="5928" marB="0"/>
                </a:tc>
                <a:extLst>
                  <a:ext uri="{0D108BD9-81ED-4DB2-BD59-A6C34878D82A}">
                    <a16:rowId xmlns:a16="http://schemas.microsoft.com/office/drawing/2014/main" val="1037810571"/>
                  </a:ext>
                </a:extLst>
              </a:tr>
              <a:tr h="182085">
                <a:tc gridSpan="2">
                  <a:txBody>
                    <a:bodyPr/>
                    <a:lstStyle/>
                    <a:p>
                      <a:pPr algn="ctr">
                        <a:lnSpc>
                          <a:spcPct val="107000"/>
                        </a:lnSpc>
                        <a:spcAft>
                          <a:spcPts val="800"/>
                        </a:spcAft>
                      </a:pPr>
                      <a:r>
                        <a:rPr lang="en-GB" sz="1000">
                          <a:effectLst/>
                        </a:rPr>
                        <a:t>N</a:t>
                      </a:r>
                      <a:endParaRPr lang="sk-SK" sz="1000">
                        <a:effectLst/>
                        <a:latin typeface="Calibri" panose="020F0502020204030204" pitchFamily="34" charset="0"/>
                        <a:ea typeface="Calibri" panose="020F0502020204030204" pitchFamily="34" charset="0"/>
                        <a:cs typeface="Times New Roman" panose="02020603050405020304" pitchFamily="18" charset="0"/>
                      </a:endParaRPr>
                    </a:p>
                  </a:txBody>
                  <a:tcPr marL="5928" marR="5928" marT="5928" marB="0"/>
                </a:tc>
                <a:tc hMerge="1">
                  <a:txBody>
                    <a:bodyPr/>
                    <a:lstStyle/>
                    <a:p>
                      <a:endParaRPr lang="sk-SK"/>
                    </a:p>
                  </a:txBody>
                  <a:tcPr/>
                </a:tc>
                <a:tc>
                  <a:txBody>
                    <a:bodyPr/>
                    <a:lstStyle/>
                    <a:p>
                      <a:pPr algn="r">
                        <a:lnSpc>
                          <a:spcPct val="107000"/>
                        </a:lnSpc>
                        <a:spcAft>
                          <a:spcPts val="800"/>
                        </a:spcAft>
                      </a:pPr>
                      <a:r>
                        <a:rPr lang="en-GB" sz="1000">
                          <a:effectLst/>
                        </a:rPr>
                        <a:t>155</a:t>
                      </a:r>
                      <a:endParaRPr lang="sk-SK" sz="1000">
                        <a:effectLst/>
                        <a:latin typeface="Calibri" panose="020F0502020204030204" pitchFamily="34" charset="0"/>
                        <a:ea typeface="Calibri" panose="020F0502020204030204" pitchFamily="34" charset="0"/>
                        <a:cs typeface="Times New Roman" panose="02020603050405020304" pitchFamily="18" charset="0"/>
                      </a:endParaRPr>
                    </a:p>
                  </a:txBody>
                  <a:tcPr marL="5928" marR="5928" marT="5928" marB="0"/>
                </a:tc>
                <a:tc>
                  <a:txBody>
                    <a:bodyPr/>
                    <a:lstStyle/>
                    <a:p>
                      <a:pPr algn="r">
                        <a:lnSpc>
                          <a:spcPct val="107000"/>
                        </a:lnSpc>
                        <a:spcAft>
                          <a:spcPts val="800"/>
                        </a:spcAft>
                      </a:pPr>
                      <a:r>
                        <a:rPr lang="en-GB" sz="1000">
                          <a:effectLst/>
                        </a:rPr>
                        <a:t>155</a:t>
                      </a:r>
                      <a:endParaRPr lang="sk-SK" sz="1000">
                        <a:effectLst/>
                        <a:latin typeface="Calibri" panose="020F0502020204030204" pitchFamily="34" charset="0"/>
                        <a:ea typeface="Calibri" panose="020F0502020204030204" pitchFamily="34" charset="0"/>
                        <a:cs typeface="Times New Roman" panose="02020603050405020304" pitchFamily="18" charset="0"/>
                      </a:endParaRPr>
                    </a:p>
                  </a:txBody>
                  <a:tcPr marL="5928" marR="5928" marT="5928" marB="0"/>
                </a:tc>
                <a:tc>
                  <a:txBody>
                    <a:bodyPr/>
                    <a:lstStyle/>
                    <a:p>
                      <a:pPr algn="r">
                        <a:lnSpc>
                          <a:spcPct val="107000"/>
                        </a:lnSpc>
                        <a:spcAft>
                          <a:spcPts val="800"/>
                        </a:spcAft>
                      </a:pPr>
                      <a:r>
                        <a:rPr lang="en-GB" sz="1000">
                          <a:effectLst/>
                        </a:rPr>
                        <a:t>155</a:t>
                      </a:r>
                      <a:endParaRPr lang="sk-SK" sz="1000">
                        <a:effectLst/>
                        <a:latin typeface="Calibri" panose="020F0502020204030204" pitchFamily="34" charset="0"/>
                        <a:ea typeface="Calibri" panose="020F0502020204030204" pitchFamily="34" charset="0"/>
                        <a:cs typeface="Times New Roman" panose="02020603050405020304" pitchFamily="18" charset="0"/>
                      </a:endParaRPr>
                    </a:p>
                  </a:txBody>
                  <a:tcPr marL="5928" marR="5928" marT="5928" marB="0"/>
                </a:tc>
                <a:tc>
                  <a:txBody>
                    <a:bodyPr/>
                    <a:lstStyle/>
                    <a:p>
                      <a:pPr algn="r">
                        <a:lnSpc>
                          <a:spcPct val="107000"/>
                        </a:lnSpc>
                        <a:spcAft>
                          <a:spcPts val="800"/>
                        </a:spcAft>
                      </a:pPr>
                      <a:r>
                        <a:rPr lang="en-GB" sz="1000">
                          <a:effectLst/>
                        </a:rPr>
                        <a:t>155</a:t>
                      </a:r>
                      <a:endParaRPr lang="sk-SK" sz="1000">
                        <a:effectLst/>
                        <a:latin typeface="Calibri" panose="020F0502020204030204" pitchFamily="34" charset="0"/>
                        <a:ea typeface="Calibri" panose="020F0502020204030204" pitchFamily="34" charset="0"/>
                        <a:cs typeface="Times New Roman" panose="02020603050405020304" pitchFamily="18" charset="0"/>
                      </a:endParaRPr>
                    </a:p>
                  </a:txBody>
                  <a:tcPr marL="5928" marR="5928" marT="5928" marB="0"/>
                </a:tc>
                <a:tc>
                  <a:txBody>
                    <a:bodyPr/>
                    <a:lstStyle/>
                    <a:p>
                      <a:pPr algn="r">
                        <a:lnSpc>
                          <a:spcPct val="107000"/>
                        </a:lnSpc>
                        <a:spcAft>
                          <a:spcPts val="800"/>
                        </a:spcAft>
                      </a:pPr>
                      <a:r>
                        <a:rPr lang="en-GB" sz="1000" dirty="0">
                          <a:effectLst/>
                        </a:rPr>
                        <a:t>155</a:t>
                      </a:r>
                      <a:endParaRPr lang="sk-SK"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28" marR="5928" marT="5928" marB="0"/>
                </a:tc>
                <a:extLst>
                  <a:ext uri="{0D108BD9-81ED-4DB2-BD59-A6C34878D82A}">
                    <a16:rowId xmlns:a16="http://schemas.microsoft.com/office/drawing/2014/main" val="1288122529"/>
                  </a:ext>
                </a:extLst>
              </a:tr>
            </a:tbl>
          </a:graphicData>
        </a:graphic>
      </p:graphicFrame>
    </p:spTree>
    <p:extLst>
      <p:ext uri="{BB962C8B-B14F-4D97-AF65-F5344CB8AC3E}">
        <p14:creationId xmlns:p14="http://schemas.microsoft.com/office/powerpoint/2010/main" val="3774640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8C2BA5F-7E2E-7F94-0E26-D70F391AD535}"/>
              </a:ext>
            </a:extLst>
          </p:cNvPr>
          <p:cNvSpPr>
            <a:spLocks noGrp="1"/>
          </p:cNvSpPr>
          <p:nvPr>
            <p:ph type="title"/>
          </p:nvPr>
        </p:nvSpPr>
        <p:spPr>
          <a:xfrm>
            <a:off x="1066800" y="642594"/>
            <a:ext cx="10058400" cy="1371600"/>
          </a:xfrm>
        </p:spPr>
        <p:txBody>
          <a:bodyPr anchor="ctr">
            <a:normAutofit/>
          </a:bodyPr>
          <a:lstStyle/>
          <a:p>
            <a:r>
              <a:rPr lang="sk-SK" dirty="0" err="1"/>
              <a:t>Current</a:t>
            </a:r>
            <a:r>
              <a:rPr lang="sk-SK" dirty="0"/>
              <a:t> </a:t>
            </a:r>
            <a:r>
              <a:rPr lang="sk-SK" dirty="0" err="1"/>
              <a:t>research</a:t>
            </a:r>
            <a:r>
              <a:rPr lang="sk-SK" dirty="0"/>
              <a:t> – VEGA </a:t>
            </a:r>
            <a:r>
              <a:rPr lang="en-US" dirty="0"/>
              <a:t>no. 1/0449/23 </a:t>
            </a:r>
            <a:endParaRPr lang="sk-SK" dirty="0"/>
          </a:p>
        </p:txBody>
      </p:sp>
      <p:graphicFrame>
        <p:nvGraphicFramePr>
          <p:cNvPr id="5" name="Zástupný objekt pre obsah 2">
            <a:extLst>
              <a:ext uri="{FF2B5EF4-FFF2-40B4-BE49-F238E27FC236}">
                <a16:creationId xmlns:a16="http://schemas.microsoft.com/office/drawing/2014/main" id="{4F149109-CAFA-2EA8-65F8-8C73669CCDD7}"/>
              </a:ext>
            </a:extLst>
          </p:cNvPr>
          <p:cNvGraphicFramePr>
            <a:graphicFrameLocks noGrp="1"/>
          </p:cNvGraphicFramePr>
          <p:nvPr>
            <p:ph idx="1"/>
            <p:extLst>
              <p:ext uri="{D42A27DB-BD31-4B8C-83A1-F6EECF244321}">
                <p14:modId xmlns:p14="http://schemas.microsoft.com/office/powerpoint/2010/main" val="3980951427"/>
              </p:ext>
            </p:extLst>
          </p:nvPr>
        </p:nvGraphicFramePr>
        <p:xfrm>
          <a:off x="1066800" y="2103120"/>
          <a:ext cx="10058400" cy="3849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1767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21BA4E5-742B-5FC5-207C-7F7594A730D9}"/>
              </a:ext>
            </a:extLst>
          </p:cNvPr>
          <p:cNvSpPr>
            <a:spLocks noGrp="1"/>
          </p:cNvSpPr>
          <p:nvPr>
            <p:ph type="title"/>
          </p:nvPr>
        </p:nvSpPr>
        <p:spPr/>
        <p:txBody>
          <a:bodyPr/>
          <a:lstStyle/>
          <a:p>
            <a:r>
              <a:rPr lang="en-US" dirty="0"/>
              <a:t>The urban/rural divide based on a geo-economic perspective</a:t>
            </a:r>
            <a:endParaRPr lang="sk-SK" dirty="0"/>
          </a:p>
        </p:txBody>
      </p:sp>
      <p:sp>
        <p:nvSpPr>
          <p:cNvPr id="3" name="Zástupný objekt pre obsah 2">
            <a:extLst>
              <a:ext uri="{FF2B5EF4-FFF2-40B4-BE49-F238E27FC236}">
                <a16:creationId xmlns:a16="http://schemas.microsoft.com/office/drawing/2014/main" id="{FF777668-2E93-AD1D-6031-9C6D4FB156DA}"/>
              </a:ext>
            </a:extLst>
          </p:cNvPr>
          <p:cNvSpPr>
            <a:spLocks noGrp="1"/>
          </p:cNvSpPr>
          <p:nvPr>
            <p:ph idx="1"/>
          </p:nvPr>
        </p:nvSpPr>
        <p:spPr/>
        <p:txBody>
          <a:bodyPr/>
          <a:lstStyle/>
          <a:p>
            <a:r>
              <a:rPr lang="en-US" dirty="0"/>
              <a:t>Cities can be divided into 3 categories: </a:t>
            </a:r>
            <a:endParaRPr lang="sk-SK" dirty="0"/>
          </a:p>
          <a:p>
            <a:pPr lvl="1"/>
            <a:r>
              <a:rPr lang="en-US" dirty="0"/>
              <a:t>primate cities (the largest/most important city in a country (Jefferson, 1939); </a:t>
            </a:r>
            <a:endParaRPr lang="sk-SK" dirty="0"/>
          </a:p>
          <a:p>
            <a:pPr lvl="1"/>
            <a:r>
              <a:rPr lang="en-US" dirty="0"/>
              <a:t>region cities or regional primate cities (the most important city of a region) (</a:t>
            </a:r>
            <a:r>
              <a:rPr lang="en-US" dirty="0" err="1"/>
              <a:t>Tasan</a:t>
            </a:r>
            <a:r>
              <a:rPr lang="en-US" dirty="0"/>
              <a:t>-Kok, 2004); and </a:t>
            </a:r>
            <a:endParaRPr lang="sk-SK" dirty="0"/>
          </a:p>
          <a:p>
            <a:pPr lvl="1"/>
            <a:r>
              <a:rPr lang="en-US" dirty="0"/>
              <a:t>smaller agglomerated areas (Arshad et al., 2018)</a:t>
            </a:r>
            <a:r>
              <a:rPr lang="sk-SK" dirty="0"/>
              <a:t> - t</a:t>
            </a:r>
            <a:r>
              <a:rPr lang="en-US" dirty="0" err="1"/>
              <a:t>hese</a:t>
            </a:r>
            <a:r>
              <a:rPr lang="en-US" dirty="0"/>
              <a:t> areas constitute the commuter zones (CZs). </a:t>
            </a:r>
            <a:endParaRPr lang="sk-SK" dirty="0"/>
          </a:p>
          <a:p>
            <a:r>
              <a:rPr lang="en-US" dirty="0"/>
              <a:t>The assumed advantages of concentrated agglomeration are well known especially from the point of view of </a:t>
            </a:r>
            <a:r>
              <a:rPr lang="sk-SK" dirty="0" err="1"/>
              <a:t>companies</a:t>
            </a:r>
            <a:r>
              <a:rPr lang="sk-SK" dirty="0"/>
              <a:t> (</a:t>
            </a:r>
            <a:r>
              <a:rPr lang="en-US" dirty="0"/>
              <a:t>like-minded businesses stimulating innovation in a specific field, intellectual spill over creating new businesses, and a shift from manufacturing to service</a:t>
            </a:r>
            <a:r>
              <a:rPr lang="sk-SK" dirty="0"/>
              <a:t>, etc.).</a:t>
            </a:r>
          </a:p>
          <a:p>
            <a:r>
              <a:rPr lang="en-US" dirty="0"/>
              <a:t>This argument ignores</a:t>
            </a:r>
            <a:r>
              <a:rPr lang="sk-SK" dirty="0"/>
              <a:t>:</a:t>
            </a:r>
          </a:p>
          <a:p>
            <a:pPr lvl="1"/>
            <a:r>
              <a:rPr lang="en-US" dirty="0"/>
              <a:t>advantages of the internet</a:t>
            </a:r>
            <a:r>
              <a:rPr lang="sk-SK" dirty="0"/>
              <a:t> - e</a:t>
            </a:r>
            <a:r>
              <a:rPr lang="en-US" dirty="0"/>
              <a:t>specially after the COVID-19 pandemic, which made it possible to operate in the so-called home office mode, working from home became a common thing and commuting to work changed to 3-4 days a week from the original 5</a:t>
            </a:r>
            <a:r>
              <a:rPr lang="sk-SK" dirty="0"/>
              <a:t> (</a:t>
            </a:r>
            <a:r>
              <a:rPr lang="en-US" dirty="0"/>
              <a:t>still a little is known about the domestic migration in terms of work/home space relationships</a:t>
            </a:r>
            <a:r>
              <a:rPr lang="sk-SK" dirty="0"/>
              <a:t> </a:t>
            </a:r>
            <a:r>
              <a:rPr lang="sk-SK" dirty="0" err="1"/>
              <a:t>after</a:t>
            </a:r>
            <a:r>
              <a:rPr lang="sk-SK" dirty="0"/>
              <a:t> </a:t>
            </a:r>
            <a:r>
              <a:rPr lang="sk-SK" dirty="0" err="1"/>
              <a:t>the</a:t>
            </a:r>
            <a:r>
              <a:rPr lang="sk-SK" dirty="0"/>
              <a:t> </a:t>
            </a:r>
            <a:r>
              <a:rPr lang="sk-SK" dirty="0" err="1"/>
              <a:t>pandemic</a:t>
            </a:r>
            <a:r>
              <a:rPr lang="sk-SK" dirty="0"/>
              <a:t>);</a:t>
            </a:r>
          </a:p>
          <a:p>
            <a:pPr lvl="1"/>
            <a:r>
              <a:rPr lang="en-US" dirty="0"/>
              <a:t>and, at the same time, discounts the land-rent premium that must be paid in large urban settings.</a:t>
            </a:r>
            <a:endParaRPr lang="sk-SK" dirty="0"/>
          </a:p>
          <a:p>
            <a:endParaRPr lang="sk-SK" dirty="0"/>
          </a:p>
        </p:txBody>
      </p:sp>
    </p:spTree>
    <p:extLst>
      <p:ext uri="{BB962C8B-B14F-4D97-AF65-F5344CB8AC3E}">
        <p14:creationId xmlns:p14="http://schemas.microsoft.com/office/powerpoint/2010/main" val="1800209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60CE224-549F-642B-75D1-B7BC1280BB8D}"/>
              </a:ext>
            </a:extLst>
          </p:cNvPr>
          <p:cNvSpPr>
            <a:spLocks noGrp="1"/>
          </p:cNvSpPr>
          <p:nvPr>
            <p:ph type="title"/>
          </p:nvPr>
        </p:nvSpPr>
        <p:spPr>
          <a:xfrm>
            <a:off x="1066800" y="642594"/>
            <a:ext cx="10058400" cy="1371600"/>
          </a:xfrm>
        </p:spPr>
        <p:txBody>
          <a:bodyPr anchor="ctr">
            <a:normAutofit/>
          </a:bodyPr>
          <a:lstStyle/>
          <a:p>
            <a:r>
              <a:rPr lang="sk-SK" dirty="0" err="1"/>
              <a:t>Data</a:t>
            </a:r>
            <a:endParaRPr lang="sk-SK" dirty="0"/>
          </a:p>
        </p:txBody>
      </p:sp>
      <p:sp>
        <p:nvSpPr>
          <p:cNvPr id="3" name="Zástupný objekt pre obsah 2">
            <a:extLst>
              <a:ext uri="{FF2B5EF4-FFF2-40B4-BE49-F238E27FC236}">
                <a16:creationId xmlns:a16="http://schemas.microsoft.com/office/drawing/2014/main" id="{8A67FBBC-5186-5504-2175-0D7B71739633}"/>
              </a:ext>
            </a:extLst>
          </p:cNvPr>
          <p:cNvSpPr>
            <a:spLocks noGrp="1"/>
          </p:cNvSpPr>
          <p:nvPr>
            <p:ph sz="half" idx="1"/>
          </p:nvPr>
        </p:nvSpPr>
        <p:spPr>
          <a:xfrm>
            <a:off x="1066800" y="2103120"/>
            <a:ext cx="4663440" cy="3749040"/>
          </a:xfrm>
        </p:spPr>
        <p:txBody>
          <a:bodyPr>
            <a:normAutofit/>
          </a:bodyPr>
          <a:lstStyle/>
          <a:p>
            <a:r>
              <a:rPr lang="en-US" sz="1700" dirty="0"/>
              <a:t>For the analysis, we have an extensive database from the Slovak Social Insurance Company covering the years 2012 and 2022 to show the main challenges in demographics and commuting and to provide a basis for decisionmakers to create data-based policy for better urban/rural planning in local governments. </a:t>
            </a:r>
            <a:endParaRPr lang="sk-SK" sz="1700" dirty="0"/>
          </a:p>
          <a:p>
            <a:r>
              <a:rPr lang="sk-SK" sz="1700" dirty="0"/>
              <a:t>D</a:t>
            </a:r>
            <a:r>
              <a:rPr lang="en-US" sz="1700" dirty="0" err="1"/>
              <a:t>atabase</a:t>
            </a:r>
            <a:r>
              <a:rPr lang="sk-SK" sz="1700" dirty="0"/>
              <a:t> </a:t>
            </a:r>
            <a:r>
              <a:rPr lang="sk-SK" sz="1700" dirty="0" err="1"/>
              <a:t>for</a:t>
            </a:r>
            <a:r>
              <a:rPr lang="sk-SK" sz="1700" dirty="0"/>
              <a:t> </a:t>
            </a:r>
            <a:r>
              <a:rPr lang="sk-SK" sz="1700" dirty="0" err="1"/>
              <a:t>each</a:t>
            </a:r>
            <a:r>
              <a:rPr lang="sk-SK" sz="1700" dirty="0"/>
              <a:t> </a:t>
            </a:r>
            <a:r>
              <a:rPr lang="sk-SK" sz="1700" dirty="0" err="1"/>
              <a:t>year</a:t>
            </a:r>
            <a:r>
              <a:rPr lang="en-US" sz="1700" dirty="0"/>
              <a:t> contain</a:t>
            </a:r>
            <a:r>
              <a:rPr lang="sk-SK" sz="1700" dirty="0"/>
              <a:t>s</a:t>
            </a:r>
            <a:r>
              <a:rPr lang="en-US" sz="1700" dirty="0"/>
              <a:t> more than 3 million insurance entries</a:t>
            </a:r>
            <a:r>
              <a:rPr lang="sk-SK" sz="1700" dirty="0"/>
              <a:t> in </a:t>
            </a:r>
            <a:r>
              <a:rPr lang="sk-SK" sz="1700" dirty="0" err="1"/>
              <a:t>the</a:t>
            </a:r>
            <a:r>
              <a:rPr lang="sk-SK" sz="1700" dirty="0"/>
              <a:t> </a:t>
            </a:r>
            <a:r>
              <a:rPr lang="sk-SK" sz="1700" dirty="0" err="1"/>
              <a:t>following</a:t>
            </a:r>
            <a:r>
              <a:rPr lang="sk-SK" sz="1700" dirty="0"/>
              <a:t> </a:t>
            </a:r>
            <a:r>
              <a:rPr lang="sk-SK" sz="1700" dirty="0" err="1"/>
              <a:t>format</a:t>
            </a:r>
            <a:r>
              <a:rPr lang="sk-SK" sz="1700" dirty="0"/>
              <a:t>:</a:t>
            </a:r>
          </a:p>
          <a:p>
            <a:pPr marL="0" indent="0">
              <a:buNone/>
            </a:pPr>
            <a:endParaRPr lang="sk-SK" sz="1700" dirty="0"/>
          </a:p>
        </p:txBody>
      </p:sp>
      <p:pic>
        <p:nvPicPr>
          <p:cNvPr id="5" name="Obrázok 4" descr="Obrázok, na ktorom je text, snímka obrazovky, číslo, písmo&#10;&#10;Automaticky generovaný popis">
            <a:extLst>
              <a:ext uri="{FF2B5EF4-FFF2-40B4-BE49-F238E27FC236}">
                <a16:creationId xmlns:a16="http://schemas.microsoft.com/office/drawing/2014/main" id="{5E3DCAC2-6193-DDA1-661F-095E5F172732}"/>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bwMode="auto">
          <a:xfrm>
            <a:off x="6461759" y="2431774"/>
            <a:ext cx="4915231" cy="3174511"/>
          </a:xfrm>
          <a:prstGeom prst="rect">
            <a:avLst/>
          </a:prstGeom>
          <a:noFill/>
          <a:ln w="9525" cmpd="sng">
            <a:solidFill>
              <a:srgbClr val="000000"/>
            </a:solidFill>
            <a:miter lim="800000"/>
            <a:headEnd/>
            <a:tailEnd/>
          </a:ln>
          <a:effectLst/>
        </p:spPr>
      </p:pic>
    </p:spTree>
    <p:extLst>
      <p:ext uri="{BB962C8B-B14F-4D97-AF65-F5344CB8AC3E}">
        <p14:creationId xmlns:p14="http://schemas.microsoft.com/office/powerpoint/2010/main" val="2809789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5BA5823-41CF-9778-70D9-4C26474A1EDF}"/>
              </a:ext>
            </a:extLst>
          </p:cNvPr>
          <p:cNvSpPr>
            <a:spLocks noGrp="1"/>
          </p:cNvSpPr>
          <p:nvPr>
            <p:ph type="title"/>
          </p:nvPr>
        </p:nvSpPr>
        <p:spPr>
          <a:xfrm>
            <a:off x="1066800" y="642594"/>
            <a:ext cx="10058400" cy="1371600"/>
          </a:xfrm>
        </p:spPr>
        <p:txBody>
          <a:bodyPr/>
          <a:lstStyle/>
          <a:p>
            <a:r>
              <a:rPr lang="sk-SK" dirty="0" err="1"/>
              <a:t>Classification</a:t>
            </a:r>
            <a:r>
              <a:rPr lang="sk-SK" dirty="0"/>
              <a:t> of ZIP </a:t>
            </a:r>
            <a:r>
              <a:rPr lang="sk-SK" dirty="0" err="1"/>
              <a:t>codes</a:t>
            </a:r>
            <a:endParaRPr lang="en-US" dirty="0"/>
          </a:p>
        </p:txBody>
      </p:sp>
      <p:sp>
        <p:nvSpPr>
          <p:cNvPr id="12" name="Content Placeholder 2">
            <a:extLst>
              <a:ext uri="{FF2B5EF4-FFF2-40B4-BE49-F238E27FC236}">
                <a16:creationId xmlns:a16="http://schemas.microsoft.com/office/drawing/2014/main" id="{66FDC098-6A71-92C4-47D7-9D857EDB3B9E}"/>
              </a:ext>
            </a:extLst>
          </p:cNvPr>
          <p:cNvSpPr>
            <a:spLocks noGrp="1"/>
          </p:cNvSpPr>
          <p:nvPr>
            <p:ph idx="1"/>
          </p:nvPr>
        </p:nvSpPr>
        <p:spPr>
          <a:xfrm>
            <a:off x="1066800" y="2103120"/>
            <a:ext cx="10058400" cy="3849624"/>
          </a:xfrm>
        </p:spPr>
        <p:txBody>
          <a:bodyPr>
            <a:normAutofit/>
          </a:bodyPr>
          <a:lstStyle/>
          <a:p>
            <a:r>
              <a:rPr lang="en-US" b="1" dirty="0"/>
              <a:t>Urban (U) </a:t>
            </a:r>
            <a:r>
              <a:rPr lang="en-US" dirty="0"/>
              <a:t>- </a:t>
            </a:r>
            <a:r>
              <a:rPr lang="sk-SK" dirty="0"/>
              <a:t>p</a:t>
            </a:r>
            <a:r>
              <a:rPr lang="en-US" dirty="0" err="1"/>
              <a:t>ostal</a:t>
            </a:r>
            <a:r>
              <a:rPr lang="en-US" dirty="0"/>
              <a:t> codes located within an urban center greater than 50k. There are a total of 11 cities that we can consider to be urban centers. </a:t>
            </a:r>
          </a:p>
          <a:p>
            <a:r>
              <a:rPr lang="en-US" b="1" dirty="0"/>
              <a:t>Bratislava (UBA) </a:t>
            </a:r>
            <a:r>
              <a:rPr lang="en-US" dirty="0"/>
              <a:t>- </a:t>
            </a:r>
            <a:r>
              <a:rPr lang="sk-SK" dirty="0"/>
              <a:t>t</a:t>
            </a:r>
            <a:r>
              <a:rPr lang="en-US" dirty="0"/>
              <a:t>he capital city of Slovakia. </a:t>
            </a:r>
          </a:p>
          <a:p>
            <a:r>
              <a:rPr lang="en-US" b="1" dirty="0"/>
              <a:t>Bratislava commuter zone (</a:t>
            </a:r>
            <a:r>
              <a:rPr lang="en-US" b="1" dirty="0" err="1"/>
              <a:t>UBAc</a:t>
            </a:r>
            <a:r>
              <a:rPr lang="en-US" b="1" dirty="0"/>
              <a:t>) </a:t>
            </a:r>
            <a:r>
              <a:rPr lang="en-US" dirty="0"/>
              <a:t>- </a:t>
            </a:r>
            <a:r>
              <a:rPr lang="sk-SK" dirty="0"/>
              <a:t>t</a:t>
            </a:r>
            <a:r>
              <a:rPr lang="en-US" dirty="0"/>
              <a:t>his represents the extended urbanized area that makes up the greater Bratislava metropolitan area.  </a:t>
            </a:r>
          </a:p>
          <a:p>
            <a:r>
              <a:rPr lang="en-US" b="1" dirty="0"/>
              <a:t>Commuter zone (C) </a:t>
            </a:r>
            <a:r>
              <a:rPr lang="en-US" dirty="0"/>
              <a:t>- </a:t>
            </a:r>
            <a:r>
              <a:rPr lang="sk-SK" dirty="0"/>
              <a:t>t</a:t>
            </a:r>
            <a:r>
              <a:rPr lang="en-US" dirty="0" err="1"/>
              <a:t>hese</a:t>
            </a:r>
            <a:r>
              <a:rPr lang="en-US" dirty="0"/>
              <a:t> are postal codes that are adjacent to an urban center. We classified a commuter zone as a community that was within 10km of an urban center. This was extended to 15km if it was connected to the urban center by a highway. </a:t>
            </a:r>
          </a:p>
          <a:p>
            <a:r>
              <a:rPr lang="en-US" b="1" dirty="0"/>
              <a:t>Micropolitan center (M) </a:t>
            </a:r>
            <a:r>
              <a:rPr lang="en-US" dirty="0"/>
              <a:t>- </a:t>
            </a:r>
            <a:r>
              <a:rPr lang="sk-SK" dirty="0"/>
              <a:t>t</a:t>
            </a:r>
            <a:r>
              <a:rPr lang="en-US" dirty="0" err="1"/>
              <a:t>hese</a:t>
            </a:r>
            <a:r>
              <a:rPr lang="en-US" dirty="0"/>
              <a:t> are the towns with 10-45K people (60 towns in </a:t>
            </a:r>
            <a:r>
              <a:rPr lang="sk-SK" dirty="0" err="1"/>
              <a:t>total</a:t>
            </a:r>
            <a:r>
              <a:rPr lang="en-US" dirty="0"/>
              <a:t>). These smaller towns are urban centers on a smaller scale..</a:t>
            </a:r>
          </a:p>
          <a:p>
            <a:r>
              <a:rPr lang="en-US" b="1" dirty="0"/>
              <a:t>Rural (R) </a:t>
            </a:r>
            <a:r>
              <a:rPr lang="en-US" dirty="0"/>
              <a:t>- </a:t>
            </a:r>
            <a:r>
              <a:rPr lang="sk-SK" dirty="0"/>
              <a:t>p</a:t>
            </a:r>
            <a:r>
              <a:rPr lang="en-US" dirty="0" err="1"/>
              <a:t>ostal</a:t>
            </a:r>
            <a:r>
              <a:rPr lang="en-US" dirty="0"/>
              <a:t> codes of municipalities with less than 10K in population that are not adjacent to an urban center. </a:t>
            </a:r>
          </a:p>
        </p:txBody>
      </p:sp>
    </p:spTree>
    <p:extLst>
      <p:ext uri="{BB962C8B-B14F-4D97-AF65-F5344CB8AC3E}">
        <p14:creationId xmlns:p14="http://schemas.microsoft.com/office/powerpoint/2010/main" val="37637765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38">
      <a:dk1>
        <a:sysClr val="windowText" lastClr="000000"/>
      </a:dk1>
      <a:lt1>
        <a:sysClr val="window" lastClr="FFFFFF"/>
      </a:lt1>
      <a:dk2>
        <a:srgbClr val="505046"/>
      </a:dk2>
      <a:lt2>
        <a:srgbClr val="EEECE1"/>
      </a:lt2>
      <a:accent1>
        <a:srgbClr val="EE462D"/>
      </a:accent1>
      <a:accent2>
        <a:srgbClr val="595A85"/>
      </a:accent2>
      <a:accent3>
        <a:srgbClr val="8D6F5B"/>
      </a:accent3>
      <a:accent4>
        <a:srgbClr val="FABD2F"/>
      </a:accent4>
      <a:accent5>
        <a:srgbClr val="AF8073"/>
      </a:accent5>
      <a:accent6>
        <a:srgbClr val="787880"/>
      </a:accent6>
      <a:hlink>
        <a:srgbClr val="CC8D00"/>
      </a:hlink>
      <a:folHlink>
        <a:srgbClr val="82829E"/>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ffice_41799022_TF56410444" id="{35575A7E-1B6F-4683-B682-693267562692}" vid="{A381B332-32CF-408D-A9C1-6AE7D7FB29CE}"/>
    </a:ext>
  </a:extLst>
</a:theme>
</file>

<file path=ppt/theme/theme2.xml><?xml version="1.0" encoding="utf-8"?>
<a:theme xmlns:a="http://schemas.openxmlformats.org/drawingml/2006/main" name="Motív balík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ív balík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{A7AF6E5A-E57E-45B5-9659-88FF2DAE776D}tf56410444_win32</Template>
  <TotalTime>78</TotalTime>
  <Words>2099</Words>
  <Application>Microsoft Office PowerPoint</Application>
  <PresentationFormat>Širokouhlá</PresentationFormat>
  <Paragraphs>198</Paragraphs>
  <Slides>14</Slides>
  <Notes>1</Notes>
  <HiddenSlides>0</HiddenSlides>
  <MMClips>0</MMClips>
  <ScaleCrop>false</ScaleCrop>
  <HeadingPairs>
    <vt:vector size="6" baseType="variant">
      <vt:variant>
        <vt:lpstr>Použité písma</vt:lpstr>
      </vt:variant>
      <vt:variant>
        <vt:i4>6</vt:i4>
      </vt:variant>
      <vt:variant>
        <vt:lpstr>Motív</vt:lpstr>
      </vt:variant>
      <vt:variant>
        <vt:i4>1</vt:i4>
      </vt:variant>
      <vt:variant>
        <vt:lpstr>Nadpisy snímok</vt:lpstr>
      </vt:variant>
      <vt:variant>
        <vt:i4>14</vt:i4>
      </vt:variant>
    </vt:vector>
  </HeadingPairs>
  <TitlesOfParts>
    <vt:vector size="21" baseType="lpstr">
      <vt:lpstr>Arial</vt:lpstr>
      <vt:lpstr>Avenir Next LT Pro</vt:lpstr>
      <vt:lpstr>Avenir Next LT Pro Light</vt:lpstr>
      <vt:lpstr>Calibri</vt:lpstr>
      <vt:lpstr>Garamond</vt:lpstr>
      <vt:lpstr>Times New Roman</vt:lpstr>
      <vt:lpstr>SavonVTI</vt:lpstr>
      <vt:lpstr>Emerging trends in Financial Sustainability of slovak Local Governments</vt:lpstr>
      <vt:lpstr>Content </vt:lpstr>
      <vt:lpstr>Financial health</vt:lpstr>
      <vt:lpstr>Participatory budgeting (PB)</vt:lpstr>
      <vt:lpstr>Participatory budgeting - research</vt:lpstr>
      <vt:lpstr>Current research – VEGA no. 1/0449/23 </vt:lpstr>
      <vt:lpstr>The urban/rural divide based on a geo-economic perspective</vt:lpstr>
      <vt:lpstr>Data</vt:lpstr>
      <vt:lpstr>Classification of ZIP codes</vt:lpstr>
      <vt:lpstr>Urban and rural areas in Slovakia</vt:lpstr>
      <vt:lpstr>Economic connection to the address of the work headquarters </vt:lpstr>
      <vt:lpstr>Rural areas where more than a half of the residents also work in a rural area</vt:lpstr>
      <vt:lpstr>Conlcuding remarks</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Sustainability of Local Governments</dc:title>
  <dc:creator>Murray Svidronova Maria</dc:creator>
  <cp:lastModifiedBy>Murray Svidronova Maria</cp:lastModifiedBy>
  <cp:revision>1</cp:revision>
  <dcterms:created xsi:type="dcterms:W3CDTF">2024-03-14T09:47:56Z</dcterms:created>
  <dcterms:modified xsi:type="dcterms:W3CDTF">2024-03-15T08:02:25Z</dcterms:modified>
</cp:coreProperties>
</file>