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66" r:id="rId3"/>
    <p:sldId id="273" r:id="rId4"/>
    <p:sldId id="274" r:id="rId5"/>
    <p:sldId id="275" r:id="rId6"/>
    <p:sldId id="276" r:id="rId7"/>
    <p:sldId id="277" r:id="rId8"/>
    <p:sldId id="279" r:id="rId9"/>
    <p:sldId id="278" r:id="rId10"/>
    <p:sldId id="280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" panose="020B0604020202020204" charset="0"/>
      <p:regular r:id="rId16"/>
      <p:bold r:id="rId17"/>
      <p:italic r:id="rId18"/>
      <p:boldItalic r:id="rId19"/>
    </p:embeddedFont>
    <p:embeddedFont>
      <p:font typeface="Open Sans Light" panose="020B0604020202020204" charset="0"/>
      <p:regular r:id="rId20"/>
      <p:bold r:id="rId21"/>
      <p:italic r:id="rId22"/>
      <p:boldItalic r:id="rId23"/>
    </p:embeddedFont>
    <p:embeddedFont>
      <p:font typeface="Allura" panose="020B0604020202020204" charset="-18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Közepesen sötét stílus 3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CD117-3344-4D2A-A59F-2C8E28A73E84}" type="doc">
      <dgm:prSet loTypeId="urn:microsoft.com/office/officeart/2008/layout/VerticalCircle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40E47F4B-C5FF-401A-82F8-03D9356923C9}">
      <dgm:prSet phldrT="[Szöveg]" custT="1"/>
      <dgm:spPr/>
      <dgm:t>
        <a:bodyPr/>
        <a:lstStyle/>
        <a:p>
          <a:r>
            <a:rPr lang="hu-HU" sz="2400" b="1" dirty="0"/>
            <a:t>Megbízott óraadók</a:t>
          </a:r>
        </a:p>
      </dgm:t>
    </dgm:pt>
    <dgm:pt modelId="{EC107359-39E1-4820-989A-6FEDD48DEF63}" type="parTrans" cxnId="{2320C838-2F5E-4F34-8D60-6B70FCF09593}">
      <dgm:prSet/>
      <dgm:spPr/>
      <dgm:t>
        <a:bodyPr/>
        <a:lstStyle/>
        <a:p>
          <a:endParaRPr lang="hu-HU"/>
        </a:p>
      </dgm:t>
    </dgm:pt>
    <dgm:pt modelId="{B966F8BA-E3F2-45D8-BF7E-46B9C1DA029D}" type="sibTrans" cxnId="{2320C838-2F5E-4F34-8D60-6B70FCF09593}">
      <dgm:prSet/>
      <dgm:spPr/>
      <dgm:t>
        <a:bodyPr/>
        <a:lstStyle/>
        <a:p>
          <a:endParaRPr lang="hu-HU"/>
        </a:p>
      </dgm:t>
    </dgm:pt>
    <dgm:pt modelId="{8C86EB90-8510-4C27-88FF-EE3F68051041}">
      <dgm:prSet phldrT="[Szöveg]" custT="1"/>
      <dgm:spPr/>
      <dgm:t>
        <a:bodyPr/>
        <a:lstStyle/>
        <a:p>
          <a:r>
            <a:rPr lang="hu-HU" sz="2400" b="1" dirty="0"/>
            <a:t>Dr. Tóth Kinga bíró (FSZ)</a:t>
          </a:r>
        </a:p>
      </dgm:t>
    </dgm:pt>
    <dgm:pt modelId="{4B91BD54-5E38-4F67-9091-23C274339FBB}" type="parTrans" cxnId="{72A61CAF-0B85-4FE8-93CD-8EDC77210788}">
      <dgm:prSet/>
      <dgm:spPr/>
      <dgm:t>
        <a:bodyPr/>
        <a:lstStyle/>
        <a:p>
          <a:endParaRPr lang="hu-HU"/>
        </a:p>
      </dgm:t>
    </dgm:pt>
    <dgm:pt modelId="{FED9EDD5-14A9-4FCA-A13B-860D1B3A8558}" type="sibTrans" cxnId="{72A61CAF-0B85-4FE8-93CD-8EDC77210788}">
      <dgm:prSet/>
      <dgm:spPr/>
      <dgm:t>
        <a:bodyPr/>
        <a:lstStyle/>
        <a:p>
          <a:endParaRPr lang="hu-HU"/>
        </a:p>
      </dgm:t>
    </dgm:pt>
    <dgm:pt modelId="{8207F632-5614-4B12-A742-BB15274CF410}">
      <dgm:prSet phldrT="[Szöveg]" custT="1"/>
      <dgm:spPr/>
      <dgm:t>
        <a:bodyPr/>
        <a:lstStyle/>
        <a:p>
          <a:r>
            <a:rPr lang="hu-HU" sz="2400" b="1" dirty="0"/>
            <a:t>Dr. Sándor Katalin járási hivatalvezető-helyettes (JL)</a:t>
          </a:r>
        </a:p>
      </dgm:t>
    </dgm:pt>
    <dgm:pt modelId="{E328474D-4996-4A31-8356-A3D10F7EB6D6}" type="parTrans" cxnId="{0ABE1E20-5354-413E-81FE-1142098E1DEE}">
      <dgm:prSet/>
      <dgm:spPr/>
      <dgm:t>
        <a:bodyPr/>
        <a:lstStyle/>
        <a:p>
          <a:endParaRPr lang="hu-HU"/>
        </a:p>
      </dgm:t>
    </dgm:pt>
    <dgm:pt modelId="{1C4CE4A4-5DE8-453A-B3AD-78C45F055CC9}" type="sibTrans" cxnId="{0ABE1E20-5354-413E-81FE-1142098E1DEE}">
      <dgm:prSet/>
      <dgm:spPr/>
      <dgm:t>
        <a:bodyPr/>
        <a:lstStyle/>
        <a:p>
          <a:endParaRPr lang="hu-HU"/>
        </a:p>
      </dgm:t>
    </dgm:pt>
    <dgm:pt modelId="{43F296C5-B297-430F-8E72-46706837C768}">
      <dgm:prSet phldrT="[Szöveg]" custT="1"/>
      <dgm:spPr/>
      <dgm:t>
        <a:bodyPr/>
        <a:lstStyle/>
        <a:p>
          <a:r>
            <a:rPr lang="hu-HU" sz="2400" b="1" dirty="0"/>
            <a:t>Dr. Hídvégi Julianna </a:t>
          </a:r>
        </a:p>
        <a:p>
          <a:r>
            <a:rPr lang="hu-HU" sz="2400" b="1" dirty="0"/>
            <a:t>jogtanácsos (FSZ)</a:t>
          </a:r>
        </a:p>
      </dgm:t>
    </dgm:pt>
    <dgm:pt modelId="{EC40F786-FFFD-4751-BB11-8390F55F102F}" type="parTrans" cxnId="{F07056A7-69F9-42C1-9CD3-38D8F4D5ECBB}">
      <dgm:prSet/>
      <dgm:spPr/>
      <dgm:t>
        <a:bodyPr/>
        <a:lstStyle/>
        <a:p>
          <a:endParaRPr lang="hu-HU"/>
        </a:p>
      </dgm:t>
    </dgm:pt>
    <dgm:pt modelId="{FEA79F45-A436-4833-916E-8F5A88E26532}" type="sibTrans" cxnId="{F07056A7-69F9-42C1-9CD3-38D8F4D5ECBB}">
      <dgm:prSet/>
      <dgm:spPr/>
      <dgm:t>
        <a:bodyPr/>
        <a:lstStyle/>
        <a:p>
          <a:endParaRPr lang="hu-HU"/>
        </a:p>
      </dgm:t>
    </dgm:pt>
    <dgm:pt modelId="{32772F55-3F48-4BCB-90A0-3C465943736C}" type="pres">
      <dgm:prSet presAssocID="{379CD117-3344-4D2A-A59F-2C8E28A73E84}" presName="Name0" presStyleCnt="0">
        <dgm:presLayoutVars>
          <dgm:dir/>
        </dgm:presLayoutVars>
      </dgm:prSet>
      <dgm:spPr/>
      <dgm:t>
        <a:bodyPr/>
        <a:lstStyle/>
        <a:p>
          <a:endParaRPr lang="hu-HU"/>
        </a:p>
      </dgm:t>
    </dgm:pt>
    <dgm:pt modelId="{D1F1E896-8C8A-4115-B346-73CDFE52D9EB}" type="pres">
      <dgm:prSet presAssocID="{40E47F4B-C5FF-401A-82F8-03D9356923C9}" presName="withChildren" presStyleCnt="0"/>
      <dgm:spPr/>
    </dgm:pt>
    <dgm:pt modelId="{39434894-54D5-4286-9409-62C30F2D4239}" type="pres">
      <dgm:prSet presAssocID="{40E47F4B-C5FF-401A-82F8-03D9356923C9}" presName="bigCircle" presStyleLbl="vennNode1" presStyleIdx="0" presStyleCnt="4" custLinFactNeighborX="-660" custLinFactNeighborY="-15588"/>
      <dgm:spPr/>
    </dgm:pt>
    <dgm:pt modelId="{D0DC6506-A30D-4B17-B0DA-D235A34AF8B5}" type="pres">
      <dgm:prSet presAssocID="{40E47F4B-C5FF-401A-82F8-03D9356923C9}" presName="medCircle" presStyleLbl="vennNode1" presStyleIdx="1" presStyleCnt="4"/>
      <dgm:spPr/>
    </dgm:pt>
    <dgm:pt modelId="{209A2830-27D8-4FA6-93F4-8FD7C27B5CE8}" type="pres">
      <dgm:prSet presAssocID="{40E47F4B-C5FF-401A-82F8-03D9356923C9}" presName="txLvl1" presStyleLbl="revTx" presStyleIdx="0" presStyleCnt="4"/>
      <dgm:spPr/>
      <dgm:t>
        <a:bodyPr/>
        <a:lstStyle/>
        <a:p>
          <a:endParaRPr lang="hu-HU"/>
        </a:p>
      </dgm:t>
    </dgm:pt>
    <dgm:pt modelId="{AF7AABF7-2A27-4A52-980A-43372EF13CD0}" type="pres">
      <dgm:prSet presAssocID="{40E47F4B-C5FF-401A-82F8-03D9356923C9}" presName="lin" presStyleCnt="0"/>
      <dgm:spPr/>
    </dgm:pt>
    <dgm:pt modelId="{1C2F0407-7898-4E83-96C5-E5943F0DCC5E}" type="pres">
      <dgm:prSet presAssocID="{8C86EB90-8510-4C27-88FF-EE3F68051041}" presName="txLvl2" presStyleLbl="revTx" presStyleIdx="1" presStyleCnt="4"/>
      <dgm:spPr/>
      <dgm:t>
        <a:bodyPr/>
        <a:lstStyle/>
        <a:p>
          <a:endParaRPr lang="hu-HU"/>
        </a:p>
      </dgm:t>
    </dgm:pt>
    <dgm:pt modelId="{ADC38737-1476-401F-9659-E9EB807DA8A7}" type="pres">
      <dgm:prSet presAssocID="{FED9EDD5-14A9-4FCA-A13B-860D1B3A8558}" presName="smCircle" presStyleLbl="vennNode1" presStyleIdx="2" presStyleCnt="4"/>
      <dgm:spPr/>
    </dgm:pt>
    <dgm:pt modelId="{30A5925B-1F5D-4EBA-A96E-867FB8405590}" type="pres">
      <dgm:prSet presAssocID="{8207F632-5614-4B12-A742-BB15274CF410}" presName="txLvl2" presStyleLbl="revTx" presStyleIdx="2" presStyleCnt="4"/>
      <dgm:spPr/>
      <dgm:t>
        <a:bodyPr/>
        <a:lstStyle/>
        <a:p>
          <a:endParaRPr lang="hu-HU"/>
        </a:p>
      </dgm:t>
    </dgm:pt>
    <dgm:pt modelId="{642CEFD7-1539-4143-B815-5F3514AEBCC7}" type="pres">
      <dgm:prSet presAssocID="{1C4CE4A4-5DE8-453A-B3AD-78C45F055CC9}" presName="smCircle" presStyleLbl="vennNode1" presStyleIdx="3" presStyleCnt="4"/>
      <dgm:spPr/>
    </dgm:pt>
    <dgm:pt modelId="{3C2AAEFA-F147-4CDE-AEB9-8FEF592339A0}" type="pres">
      <dgm:prSet presAssocID="{43F296C5-B297-430F-8E72-46706837C768}" presName="txLvl2" presStyleLbl="revTx" presStyleIdx="3" presStyleCnt="4"/>
      <dgm:spPr/>
      <dgm:t>
        <a:bodyPr/>
        <a:lstStyle/>
        <a:p>
          <a:endParaRPr lang="hu-HU"/>
        </a:p>
      </dgm:t>
    </dgm:pt>
  </dgm:ptLst>
  <dgm:cxnLst>
    <dgm:cxn modelId="{72A61CAF-0B85-4FE8-93CD-8EDC77210788}" srcId="{40E47F4B-C5FF-401A-82F8-03D9356923C9}" destId="{8C86EB90-8510-4C27-88FF-EE3F68051041}" srcOrd="0" destOrd="0" parTransId="{4B91BD54-5E38-4F67-9091-23C274339FBB}" sibTransId="{FED9EDD5-14A9-4FCA-A13B-860D1B3A8558}"/>
    <dgm:cxn modelId="{58CE535E-3C70-45DC-AB45-98FC39BFC413}" type="presOf" srcId="{8207F632-5614-4B12-A742-BB15274CF410}" destId="{30A5925B-1F5D-4EBA-A96E-867FB8405590}" srcOrd="0" destOrd="0" presId="urn:microsoft.com/office/officeart/2008/layout/VerticalCircleList"/>
    <dgm:cxn modelId="{0ABE1E20-5354-413E-81FE-1142098E1DEE}" srcId="{40E47F4B-C5FF-401A-82F8-03D9356923C9}" destId="{8207F632-5614-4B12-A742-BB15274CF410}" srcOrd="1" destOrd="0" parTransId="{E328474D-4996-4A31-8356-A3D10F7EB6D6}" sibTransId="{1C4CE4A4-5DE8-453A-B3AD-78C45F055CC9}"/>
    <dgm:cxn modelId="{60F3B220-1336-4FA1-A895-F25247CA5329}" type="presOf" srcId="{8C86EB90-8510-4C27-88FF-EE3F68051041}" destId="{1C2F0407-7898-4E83-96C5-E5943F0DCC5E}" srcOrd="0" destOrd="0" presId="urn:microsoft.com/office/officeart/2008/layout/VerticalCircleList"/>
    <dgm:cxn modelId="{B3D21F96-1AAE-4BC4-AA0D-697CE3B9FC49}" type="presOf" srcId="{379CD117-3344-4D2A-A59F-2C8E28A73E84}" destId="{32772F55-3F48-4BCB-90A0-3C465943736C}" srcOrd="0" destOrd="0" presId="urn:microsoft.com/office/officeart/2008/layout/VerticalCircleList"/>
    <dgm:cxn modelId="{2320C838-2F5E-4F34-8D60-6B70FCF09593}" srcId="{379CD117-3344-4D2A-A59F-2C8E28A73E84}" destId="{40E47F4B-C5FF-401A-82F8-03D9356923C9}" srcOrd="0" destOrd="0" parTransId="{EC107359-39E1-4820-989A-6FEDD48DEF63}" sibTransId="{B966F8BA-E3F2-45D8-BF7E-46B9C1DA029D}"/>
    <dgm:cxn modelId="{01A330CE-9C46-49C3-8A9A-DCE648CF32FD}" type="presOf" srcId="{43F296C5-B297-430F-8E72-46706837C768}" destId="{3C2AAEFA-F147-4CDE-AEB9-8FEF592339A0}" srcOrd="0" destOrd="0" presId="urn:microsoft.com/office/officeart/2008/layout/VerticalCircleList"/>
    <dgm:cxn modelId="{F07056A7-69F9-42C1-9CD3-38D8F4D5ECBB}" srcId="{40E47F4B-C5FF-401A-82F8-03D9356923C9}" destId="{43F296C5-B297-430F-8E72-46706837C768}" srcOrd="2" destOrd="0" parTransId="{EC40F786-FFFD-4751-BB11-8390F55F102F}" sibTransId="{FEA79F45-A436-4833-916E-8F5A88E26532}"/>
    <dgm:cxn modelId="{18144F09-645C-4108-9A8E-6AC51113AF02}" type="presOf" srcId="{40E47F4B-C5FF-401A-82F8-03D9356923C9}" destId="{209A2830-27D8-4FA6-93F4-8FD7C27B5CE8}" srcOrd="0" destOrd="0" presId="urn:microsoft.com/office/officeart/2008/layout/VerticalCircleList"/>
    <dgm:cxn modelId="{FC0BA7AB-EC58-43EB-A846-3D1C57B303F5}" type="presParOf" srcId="{32772F55-3F48-4BCB-90A0-3C465943736C}" destId="{D1F1E896-8C8A-4115-B346-73CDFE52D9EB}" srcOrd="0" destOrd="0" presId="urn:microsoft.com/office/officeart/2008/layout/VerticalCircleList"/>
    <dgm:cxn modelId="{20614A71-8454-458B-9CBB-B95D75FC4C17}" type="presParOf" srcId="{D1F1E896-8C8A-4115-B346-73CDFE52D9EB}" destId="{39434894-54D5-4286-9409-62C30F2D4239}" srcOrd="0" destOrd="0" presId="urn:microsoft.com/office/officeart/2008/layout/VerticalCircleList"/>
    <dgm:cxn modelId="{7B7BEF70-9579-4A47-8971-CD4B781E9F15}" type="presParOf" srcId="{D1F1E896-8C8A-4115-B346-73CDFE52D9EB}" destId="{D0DC6506-A30D-4B17-B0DA-D235A34AF8B5}" srcOrd="1" destOrd="0" presId="urn:microsoft.com/office/officeart/2008/layout/VerticalCircleList"/>
    <dgm:cxn modelId="{46F24058-3EA1-4D23-8A56-F7802FD1DE43}" type="presParOf" srcId="{D1F1E896-8C8A-4115-B346-73CDFE52D9EB}" destId="{209A2830-27D8-4FA6-93F4-8FD7C27B5CE8}" srcOrd="2" destOrd="0" presId="urn:microsoft.com/office/officeart/2008/layout/VerticalCircleList"/>
    <dgm:cxn modelId="{E35B09E7-F4D9-4FE6-B85B-64FEE78AC856}" type="presParOf" srcId="{D1F1E896-8C8A-4115-B346-73CDFE52D9EB}" destId="{AF7AABF7-2A27-4A52-980A-43372EF13CD0}" srcOrd="3" destOrd="0" presId="urn:microsoft.com/office/officeart/2008/layout/VerticalCircleList"/>
    <dgm:cxn modelId="{E38B2C07-2828-49A4-8231-FE7F05E8B967}" type="presParOf" srcId="{AF7AABF7-2A27-4A52-980A-43372EF13CD0}" destId="{1C2F0407-7898-4E83-96C5-E5943F0DCC5E}" srcOrd="0" destOrd="0" presId="urn:microsoft.com/office/officeart/2008/layout/VerticalCircleList"/>
    <dgm:cxn modelId="{39212368-C71F-44C0-AAEE-761DF28C7F01}" type="presParOf" srcId="{AF7AABF7-2A27-4A52-980A-43372EF13CD0}" destId="{ADC38737-1476-401F-9659-E9EB807DA8A7}" srcOrd="1" destOrd="0" presId="urn:microsoft.com/office/officeart/2008/layout/VerticalCircleList"/>
    <dgm:cxn modelId="{4A4D2B79-2E88-49C1-A94B-07ACE3854F45}" type="presParOf" srcId="{AF7AABF7-2A27-4A52-980A-43372EF13CD0}" destId="{30A5925B-1F5D-4EBA-A96E-867FB8405590}" srcOrd="2" destOrd="0" presId="urn:microsoft.com/office/officeart/2008/layout/VerticalCircleList"/>
    <dgm:cxn modelId="{FB9972E9-E392-4032-868A-1F19D2337E40}" type="presParOf" srcId="{AF7AABF7-2A27-4A52-980A-43372EF13CD0}" destId="{642CEFD7-1539-4143-B815-5F3514AEBCC7}" srcOrd="3" destOrd="0" presId="urn:microsoft.com/office/officeart/2008/layout/VerticalCircleList"/>
    <dgm:cxn modelId="{A1FE5BAA-6BC1-412E-A7C1-4FEEE1098067}" type="presParOf" srcId="{AF7AABF7-2A27-4A52-980A-43372EF13CD0}" destId="{3C2AAEFA-F147-4CDE-AEB9-8FEF592339A0}" srcOrd="4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1FA96B-FD66-4B03-BF32-3EC13115E626}" type="doc">
      <dgm:prSet loTypeId="urn:microsoft.com/office/officeart/2005/8/layout/vList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CCA661AB-A66B-4743-80F1-2F8D843FF804}">
      <dgm:prSet phldrT="[Szöveg]"/>
      <dgm:spPr/>
      <dgm:t>
        <a:bodyPr/>
        <a:lstStyle/>
        <a:p>
          <a:r>
            <a:rPr lang="hu-HU" dirty="0"/>
            <a:t>Prof. Dr. Takács Albert egyetemi tanár</a:t>
          </a:r>
        </a:p>
      </dgm:t>
    </dgm:pt>
    <dgm:pt modelId="{700590AF-0E13-4ED4-9F91-DB9A2381D97D}" type="parTrans" cxnId="{180AA2EB-8B7E-4784-BC93-6DA0D38EF7E4}">
      <dgm:prSet/>
      <dgm:spPr/>
      <dgm:t>
        <a:bodyPr/>
        <a:lstStyle/>
        <a:p>
          <a:endParaRPr lang="hu-HU"/>
        </a:p>
      </dgm:t>
    </dgm:pt>
    <dgm:pt modelId="{1934AB20-CDA2-4B4E-9C27-5307C8009F26}" type="sibTrans" cxnId="{180AA2EB-8B7E-4784-BC93-6DA0D38EF7E4}">
      <dgm:prSet/>
      <dgm:spPr/>
      <dgm:t>
        <a:bodyPr/>
        <a:lstStyle/>
        <a:p>
          <a:endParaRPr lang="hu-HU"/>
        </a:p>
      </dgm:t>
    </dgm:pt>
    <dgm:pt modelId="{8E2C7DC8-6D7F-4E54-95A0-F1E2A5F2F4CA}">
      <dgm:prSet phldrT="[Szöveg]"/>
      <dgm:spPr/>
      <dgm:t>
        <a:bodyPr/>
        <a:lstStyle/>
        <a:p>
          <a:r>
            <a:rPr lang="hu-HU" b="0" dirty="0"/>
            <a:t>alkotmányjog, összehasonlító alkotmányjog, jogfilozófia, </a:t>
          </a:r>
          <a:r>
            <a:rPr lang="hu-HU" b="0" dirty="0" err="1"/>
            <a:t>európajog</a:t>
          </a:r>
          <a:r>
            <a:rPr lang="hu-HU" b="0" dirty="0"/>
            <a:t>, közigazgatási jog, alkotmányelmélet</a:t>
          </a:r>
        </a:p>
      </dgm:t>
    </dgm:pt>
    <dgm:pt modelId="{A28D0398-DB48-4C90-9F51-841EB5304F41}" type="parTrans" cxnId="{ACF6C310-15E5-4AA2-A384-44E7D66FF2E7}">
      <dgm:prSet/>
      <dgm:spPr/>
      <dgm:t>
        <a:bodyPr/>
        <a:lstStyle/>
        <a:p>
          <a:endParaRPr lang="hu-HU"/>
        </a:p>
      </dgm:t>
    </dgm:pt>
    <dgm:pt modelId="{EA7222FA-53D4-4C55-99E6-7357065108C3}" type="sibTrans" cxnId="{ACF6C310-15E5-4AA2-A384-44E7D66FF2E7}">
      <dgm:prSet/>
      <dgm:spPr/>
      <dgm:t>
        <a:bodyPr/>
        <a:lstStyle/>
        <a:p>
          <a:endParaRPr lang="hu-HU"/>
        </a:p>
      </dgm:t>
    </dgm:pt>
    <dgm:pt modelId="{A17C4616-C537-4EF2-A5F7-7303BABF501D}">
      <dgm:prSet phldrT="[Szöveg]"/>
      <dgm:spPr/>
      <dgm:t>
        <a:bodyPr/>
        <a:lstStyle/>
        <a:p>
          <a:r>
            <a:rPr lang="hu-HU" dirty="0"/>
            <a:t>Dr. Csatlós Erzsébet egyetemi adjunktus</a:t>
          </a:r>
        </a:p>
      </dgm:t>
    </dgm:pt>
    <dgm:pt modelId="{C50611C4-D1EC-473B-A48E-9412013ED641}" type="parTrans" cxnId="{6F1F0A86-19DC-453D-8AF3-21533A8D772A}">
      <dgm:prSet/>
      <dgm:spPr/>
      <dgm:t>
        <a:bodyPr/>
        <a:lstStyle/>
        <a:p>
          <a:endParaRPr lang="hu-HU"/>
        </a:p>
      </dgm:t>
    </dgm:pt>
    <dgm:pt modelId="{1F013165-19AA-49F5-981F-B2B3BC1185FA}" type="sibTrans" cxnId="{6F1F0A86-19DC-453D-8AF3-21533A8D772A}">
      <dgm:prSet/>
      <dgm:spPr/>
      <dgm:t>
        <a:bodyPr/>
        <a:lstStyle/>
        <a:p>
          <a:endParaRPr lang="hu-HU"/>
        </a:p>
      </dgm:t>
    </dgm:pt>
    <dgm:pt modelId="{13C95160-D1FA-4F40-8BA0-195067AFC4CB}">
      <dgm:prSet phldrT="[Szöveg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hu-HU" dirty="0"/>
            <a:t>A horizontális és vertikális hatósági együttműködési alapvetések az Európai Unió komplex közigazgatási struktúrájában</a:t>
          </a:r>
        </a:p>
      </dgm:t>
    </dgm:pt>
    <dgm:pt modelId="{79425F5E-E781-4052-8C42-2A453E71D5A4}" type="parTrans" cxnId="{28E31B39-D892-40E7-B227-2C0BA201CAF8}">
      <dgm:prSet/>
      <dgm:spPr/>
      <dgm:t>
        <a:bodyPr/>
        <a:lstStyle/>
        <a:p>
          <a:endParaRPr lang="hu-HU"/>
        </a:p>
      </dgm:t>
    </dgm:pt>
    <dgm:pt modelId="{702E4374-7640-44B7-9F39-258CB19749A2}" type="sibTrans" cxnId="{28E31B39-D892-40E7-B227-2C0BA201CAF8}">
      <dgm:prSet/>
      <dgm:spPr/>
      <dgm:t>
        <a:bodyPr/>
        <a:lstStyle/>
        <a:p>
          <a:endParaRPr lang="hu-HU"/>
        </a:p>
      </dgm:t>
    </dgm:pt>
    <dgm:pt modelId="{9F231D96-1F72-4E41-9514-5559D0DCE74A}">
      <dgm:prSet phldrT="[Szöveg]"/>
      <dgm:spPr/>
      <dgm:t>
        <a:bodyPr/>
        <a:lstStyle/>
        <a:p>
          <a:r>
            <a:rPr lang="hu-HU" dirty="0"/>
            <a:t>Dr. Siket Judit egyetemi adjunktus</a:t>
          </a:r>
        </a:p>
      </dgm:t>
    </dgm:pt>
    <dgm:pt modelId="{685EB5CB-C4B3-4956-A008-565D1661F9FF}" type="parTrans" cxnId="{BB809052-4046-49F5-B38F-6F12EF0CFC5C}">
      <dgm:prSet/>
      <dgm:spPr/>
      <dgm:t>
        <a:bodyPr/>
        <a:lstStyle/>
        <a:p>
          <a:endParaRPr lang="hu-HU"/>
        </a:p>
      </dgm:t>
    </dgm:pt>
    <dgm:pt modelId="{DEEE087F-84BC-4966-BB2F-85FC273CB0FB}" type="sibTrans" cxnId="{BB809052-4046-49F5-B38F-6F12EF0CFC5C}">
      <dgm:prSet/>
      <dgm:spPr/>
      <dgm:t>
        <a:bodyPr/>
        <a:lstStyle/>
        <a:p>
          <a:endParaRPr lang="hu-HU"/>
        </a:p>
      </dgm:t>
    </dgm:pt>
    <dgm:pt modelId="{2ED9DE81-3066-49E9-980C-306050EB312C}">
      <dgm:prSet phldrT="[Szöveg]"/>
      <dgm:spPr/>
      <dgm:t>
        <a:bodyPr/>
        <a:lstStyle/>
        <a:p>
          <a:r>
            <a:rPr lang="hu-HU" dirty="0"/>
            <a:t>Dr. </a:t>
          </a:r>
          <a:r>
            <a:rPr lang="hu-HU" dirty="0" err="1"/>
            <a:t>Tribl</a:t>
          </a:r>
          <a:r>
            <a:rPr lang="hu-HU" dirty="0"/>
            <a:t> Norbert egyetemi adjunktus</a:t>
          </a:r>
        </a:p>
      </dgm:t>
    </dgm:pt>
    <dgm:pt modelId="{4A80DDA0-9DEC-4ADE-8F13-0BD9982F4263}" type="parTrans" cxnId="{692D5A55-8F07-4611-8E4B-906D537FBFAB}">
      <dgm:prSet/>
      <dgm:spPr/>
      <dgm:t>
        <a:bodyPr/>
        <a:lstStyle/>
        <a:p>
          <a:endParaRPr lang="hu-HU"/>
        </a:p>
      </dgm:t>
    </dgm:pt>
    <dgm:pt modelId="{266EB7A6-F064-4055-A16D-C67B0EECD4DE}" type="sibTrans" cxnId="{692D5A55-8F07-4611-8E4B-906D537FBFAB}">
      <dgm:prSet/>
      <dgm:spPr/>
      <dgm:t>
        <a:bodyPr/>
        <a:lstStyle/>
        <a:p>
          <a:endParaRPr lang="hu-HU"/>
        </a:p>
      </dgm:t>
    </dgm:pt>
    <dgm:pt modelId="{7F2E1233-423F-4816-AF58-0B70C1B9035F}">
      <dgm:prSet phldrT="[Szöveg]"/>
      <dgm:spPr/>
      <dgm:t>
        <a:bodyPr/>
        <a:lstStyle/>
        <a:p>
          <a:r>
            <a:rPr lang="hu-HU" dirty="0"/>
            <a:t>A helyi önkormányzatok autonómiája, funkcionalitása</a:t>
          </a:r>
        </a:p>
      </dgm:t>
    </dgm:pt>
    <dgm:pt modelId="{A580ECBD-0328-4B5D-B482-A4892EF06721}" type="parTrans" cxnId="{68007D52-7FE4-4439-8D09-476F1A3F45D6}">
      <dgm:prSet/>
      <dgm:spPr/>
      <dgm:t>
        <a:bodyPr/>
        <a:lstStyle/>
        <a:p>
          <a:endParaRPr lang="hu-HU"/>
        </a:p>
      </dgm:t>
    </dgm:pt>
    <dgm:pt modelId="{2064E589-7059-44FA-AB8E-DACFCFEBBF65}" type="sibTrans" cxnId="{68007D52-7FE4-4439-8D09-476F1A3F45D6}">
      <dgm:prSet/>
      <dgm:spPr/>
      <dgm:t>
        <a:bodyPr/>
        <a:lstStyle/>
        <a:p>
          <a:endParaRPr lang="hu-HU"/>
        </a:p>
      </dgm:t>
    </dgm:pt>
    <dgm:pt modelId="{F734341A-62AE-41D3-861E-E3EEEDF0871E}">
      <dgm:prSet phldrT="[Szöveg]"/>
      <dgm:spPr/>
      <dgm:t>
        <a:bodyPr/>
        <a:lstStyle/>
        <a:p>
          <a:r>
            <a:rPr lang="hu-HU" dirty="0"/>
            <a:t>Fokozatszerzés éve: 2020. Az alkotmányos identitás funkciója és alkalmazhatósága a </a:t>
          </a:r>
          <a:r>
            <a:rPr lang="hu-HU" dirty="0" err="1"/>
            <a:t>szupranacionális</a:t>
          </a:r>
          <a:r>
            <a:rPr lang="hu-HU" dirty="0"/>
            <a:t> térben</a:t>
          </a:r>
        </a:p>
      </dgm:t>
    </dgm:pt>
    <dgm:pt modelId="{8A997724-CC7D-49D2-B069-7604BA8A7366}" type="parTrans" cxnId="{A7BAA285-1908-4CC0-BF74-F53B6FC0B3DE}">
      <dgm:prSet/>
      <dgm:spPr/>
      <dgm:t>
        <a:bodyPr/>
        <a:lstStyle/>
        <a:p>
          <a:endParaRPr lang="hu-HU"/>
        </a:p>
      </dgm:t>
    </dgm:pt>
    <dgm:pt modelId="{A8C30DA4-A628-4D9D-ADDA-9DA1F1C0339D}" type="sibTrans" cxnId="{A7BAA285-1908-4CC0-BF74-F53B6FC0B3DE}">
      <dgm:prSet/>
      <dgm:spPr/>
      <dgm:t>
        <a:bodyPr/>
        <a:lstStyle/>
        <a:p>
          <a:endParaRPr lang="hu-HU"/>
        </a:p>
      </dgm:t>
    </dgm:pt>
    <dgm:pt modelId="{6312C131-D4F3-47A3-B49B-51A41394DBCE}">
      <dgm:prSet phldrT="[Szöveg]"/>
      <dgm:spPr/>
      <dgm:t>
        <a:bodyPr/>
        <a:lstStyle/>
        <a:p>
          <a:endParaRPr lang="hu-HU" dirty="0"/>
        </a:p>
      </dgm:t>
    </dgm:pt>
    <dgm:pt modelId="{222A2F6A-D1DB-4720-9EC6-B91E1C4488D4}" type="parTrans" cxnId="{9C942CFB-3679-4094-97FB-22FCE79C70D8}">
      <dgm:prSet/>
      <dgm:spPr/>
      <dgm:t>
        <a:bodyPr/>
        <a:lstStyle/>
        <a:p>
          <a:endParaRPr lang="hu-HU"/>
        </a:p>
      </dgm:t>
    </dgm:pt>
    <dgm:pt modelId="{51A8735F-A7B5-4D0E-971F-ADD8C9A0AFF3}" type="sibTrans" cxnId="{9C942CFB-3679-4094-97FB-22FCE79C70D8}">
      <dgm:prSet/>
      <dgm:spPr/>
      <dgm:t>
        <a:bodyPr/>
        <a:lstStyle/>
        <a:p>
          <a:endParaRPr lang="hu-HU"/>
        </a:p>
      </dgm:t>
    </dgm:pt>
    <dgm:pt modelId="{990D9478-49FF-461D-ACDD-13F3B53D5DD5}">
      <dgm:prSet phldrT="[Szöveg]"/>
      <dgm:spPr/>
      <dgm:t>
        <a:bodyPr/>
        <a:lstStyle/>
        <a:p>
          <a:r>
            <a:rPr lang="hu-HU" dirty="0"/>
            <a:t>Főtanácsadó, Alkotmánybíróság</a:t>
          </a:r>
        </a:p>
      </dgm:t>
    </dgm:pt>
    <dgm:pt modelId="{CD42F02E-B7F3-4433-826E-0DF00ACC81AA}" type="parTrans" cxnId="{8FCB6CEC-1D36-4DFE-8626-A1A862A4D4B8}">
      <dgm:prSet/>
      <dgm:spPr/>
      <dgm:t>
        <a:bodyPr/>
        <a:lstStyle/>
        <a:p>
          <a:endParaRPr lang="hu-HU"/>
        </a:p>
      </dgm:t>
    </dgm:pt>
    <dgm:pt modelId="{4F7E5586-04AF-4943-A188-B427725DB101}" type="sibTrans" cxnId="{8FCB6CEC-1D36-4DFE-8626-A1A862A4D4B8}">
      <dgm:prSet/>
      <dgm:spPr/>
      <dgm:t>
        <a:bodyPr/>
        <a:lstStyle/>
        <a:p>
          <a:endParaRPr lang="hu-HU"/>
        </a:p>
      </dgm:t>
    </dgm:pt>
    <dgm:pt modelId="{67C6CA1E-09C0-405D-BFFC-8ECEEABC8637}">
      <dgm:prSet phldrT="[Szöveg]"/>
      <dgm:spPr/>
      <dgm:t>
        <a:bodyPr/>
        <a:lstStyle/>
        <a:p>
          <a:r>
            <a:rPr lang="hu-HU" dirty="0"/>
            <a:t>Kutatási téma: eljárásjog</a:t>
          </a:r>
        </a:p>
      </dgm:t>
    </dgm:pt>
    <dgm:pt modelId="{6C8604AA-A27A-405F-8E1E-85626CE12F08}" type="parTrans" cxnId="{3EA468D3-B898-4011-A396-6614BBA5DAD3}">
      <dgm:prSet/>
      <dgm:spPr/>
      <dgm:t>
        <a:bodyPr/>
        <a:lstStyle/>
        <a:p>
          <a:endParaRPr lang="hu-HU"/>
        </a:p>
      </dgm:t>
    </dgm:pt>
    <dgm:pt modelId="{13882762-07D3-4553-A0D4-869CC8E8E9E0}" type="sibTrans" cxnId="{3EA468D3-B898-4011-A396-6614BBA5DAD3}">
      <dgm:prSet/>
      <dgm:spPr/>
      <dgm:t>
        <a:bodyPr/>
        <a:lstStyle/>
        <a:p>
          <a:endParaRPr lang="hu-HU"/>
        </a:p>
      </dgm:t>
    </dgm:pt>
    <dgm:pt modelId="{4BB58B43-CCD3-4BEB-ADE2-30171AD74564}">
      <dgm:prSet phldrT="[Szöveg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hu-HU" dirty="0"/>
            <a:t>Konzuli igazgatás</a:t>
          </a:r>
        </a:p>
      </dgm:t>
    </dgm:pt>
    <dgm:pt modelId="{EAD9EBE4-B45A-43FE-A12F-4C0CEFFB15E4}" type="parTrans" cxnId="{22BAA323-D39D-4B9E-9B89-AB500AD0FBB9}">
      <dgm:prSet/>
      <dgm:spPr/>
      <dgm:t>
        <a:bodyPr/>
        <a:lstStyle/>
        <a:p>
          <a:endParaRPr lang="hu-HU"/>
        </a:p>
      </dgm:t>
    </dgm:pt>
    <dgm:pt modelId="{E3E762BA-1885-459D-859A-CB6719ECBDBF}" type="sibTrans" cxnId="{22BAA323-D39D-4B9E-9B89-AB500AD0FBB9}">
      <dgm:prSet/>
      <dgm:spPr/>
      <dgm:t>
        <a:bodyPr/>
        <a:lstStyle/>
        <a:p>
          <a:endParaRPr lang="hu-HU"/>
        </a:p>
      </dgm:t>
    </dgm:pt>
    <dgm:pt modelId="{02BBD1D0-D005-47B8-894D-E155EE7AAA5F}">
      <dgm:prSet phldrT="[Szöveg]"/>
      <dgm:spPr/>
      <dgm:t>
        <a:bodyPr/>
        <a:lstStyle/>
        <a:p>
          <a:r>
            <a:rPr lang="hu-HU" dirty="0"/>
            <a:t>Nemzetközi jog - EU jog - közigazgatási jog metszete, különösen:</a:t>
          </a:r>
        </a:p>
      </dgm:t>
    </dgm:pt>
    <dgm:pt modelId="{8037AE96-E829-4238-848B-CC087C7D7063}" type="parTrans" cxnId="{B1938B87-8270-42D9-AB4C-CCDE7C27778A}">
      <dgm:prSet/>
      <dgm:spPr/>
    </dgm:pt>
    <dgm:pt modelId="{841F9FB3-1E30-43C1-B5FD-AD0D63EFF98A}" type="sibTrans" cxnId="{B1938B87-8270-42D9-AB4C-CCDE7C27778A}">
      <dgm:prSet/>
      <dgm:spPr/>
    </dgm:pt>
    <dgm:pt modelId="{D9AC315F-E8C7-4139-9388-0386782B0B88}" type="pres">
      <dgm:prSet presAssocID="{EB1FA96B-FD66-4B03-BF32-3EC13115E6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D991754-1457-4EED-B928-53DA4B5B83D3}" type="pres">
      <dgm:prSet presAssocID="{CCA661AB-A66B-4743-80F1-2F8D843FF80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A1E24E0-FF75-4870-9DF4-76CE574E6416}" type="pres">
      <dgm:prSet presAssocID="{CCA661AB-A66B-4743-80F1-2F8D843FF804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D47E6D8-013A-4F11-A3CC-064C19647FF7}" type="pres">
      <dgm:prSet presAssocID="{A17C4616-C537-4EF2-A5F7-7303BABF501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55EC7E1-C627-4D6D-A2A5-CD439A5A18AA}" type="pres">
      <dgm:prSet presAssocID="{A17C4616-C537-4EF2-A5F7-7303BABF501D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32058E4-154C-4288-85AB-2CC4734E1887}" type="pres">
      <dgm:prSet presAssocID="{9F231D96-1F72-4E41-9514-5559D0DCE74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8B9430E-9038-41B1-B266-E5C6D5D22298}" type="pres">
      <dgm:prSet presAssocID="{9F231D96-1F72-4E41-9514-5559D0DCE74A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EF7D5B-7166-40CE-BF71-635296449656}" type="pres">
      <dgm:prSet presAssocID="{2ED9DE81-3066-49E9-980C-306050EB312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981FBB4-7B30-4F9C-9A8D-99F966723A54}" type="pres">
      <dgm:prSet presAssocID="{2ED9DE81-3066-49E9-980C-306050EB312C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1938B87-8270-42D9-AB4C-CCDE7C27778A}" srcId="{A17C4616-C537-4EF2-A5F7-7303BABF501D}" destId="{02BBD1D0-D005-47B8-894D-E155EE7AAA5F}" srcOrd="0" destOrd="0" parTransId="{8037AE96-E829-4238-848B-CC087C7D7063}" sibTransId="{841F9FB3-1E30-43C1-B5FD-AD0D63EFF98A}"/>
    <dgm:cxn modelId="{180AA2EB-8B7E-4784-BC93-6DA0D38EF7E4}" srcId="{EB1FA96B-FD66-4B03-BF32-3EC13115E626}" destId="{CCA661AB-A66B-4743-80F1-2F8D843FF804}" srcOrd="0" destOrd="0" parTransId="{700590AF-0E13-4ED4-9F91-DB9A2381D97D}" sibTransId="{1934AB20-CDA2-4B4E-9C27-5307C8009F26}"/>
    <dgm:cxn modelId="{283D5FAB-FF0E-4216-94D8-C3385E6C5742}" type="presOf" srcId="{CCA661AB-A66B-4743-80F1-2F8D843FF804}" destId="{7D991754-1457-4EED-B928-53DA4B5B83D3}" srcOrd="0" destOrd="0" presId="urn:microsoft.com/office/officeart/2005/8/layout/vList2"/>
    <dgm:cxn modelId="{251CF426-7A20-4A77-990C-0ABEC20B9927}" type="presOf" srcId="{6312C131-D4F3-47A3-B49B-51A41394DBCE}" destId="{9981FBB4-7B30-4F9C-9A8D-99F966723A54}" srcOrd="0" destOrd="3" presId="urn:microsoft.com/office/officeart/2005/8/layout/vList2"/>
    <dgm:cxn modelId="{3EA468D3-B898-4011-A396-6614BBA5DAD3}" srcId="{2ED9DE81-3066-49E9-980C-306050EB312C}" destId="{67C6CA1E-09C0-405D-BFFC-8ECEEABC8637}" srcOrd="2" destOrd="0" parTransId="{6C8604AA-A27A-405F-8E1E-85626CE12F08}" sibTransId="{13882762-07D3-4553-A0D4-869CC8E8E9E0}"/>
    <dgm:cxn modelId="{CAA6441B-3E48-4EDA-9546-86B5AE166917}" type="presOf" srcId="{F734341A-62AE-41D3-861E-E3EEEDF0871E}" destId="{9981FBB4-7B30-4F9C-9A8D-99F966723A54}" srcOrd="0" destOrd="0" presId="urn:microsoft.com/office/officeart/2005/8/layout/vList2"/>
    <dgm:cxn modelId="{A7BAA285-1908-4CC0-BF74-F53B6FC0B3DE}" srcId="{2ED9DE81-3066-49E9-980C-306050EB312C}" destId="{F734341A-62AE-41D3-861E-E3EEEDF0871E}" srcOrd="0" destOrd="0" parTransId="{8A997724-CC7D-49D2-B069-7604BA8A7366}" sibTransId="{A8C30DA4-A628-4D9D-ADDA-9DA1F1C0339D}"/>
    <dgm:cxn modelId="{28E31B39-D892-40E7-B227-2C0BA201CAF8}" srcId="{02BBD1D0-D005-47B8-894D-E155EE7AAA5F}" destId="{13C95160-D1FA-4F40-8BA0-195067AFC4CB}" srcOrd="0" destOrd="0" parTransId="{79425F5E-E781-4052-8C42-2A453E71D5A4}" sibTransId="{702E4374-7640-44B7-9F39-258CB19749A2}"/>
    <dgm:cxn modelId="{844DBB32-685E-4580-A390-6EC59E412694}" type="presOf" srcId="{2ED9DE81-3066-49E9-980C-306050EB312C}" destId="{32EF7D5B-7166-40CE-BF71-635296449656}" srcOrd="0" destOrd="0" presId="urn:microsoft.com/office/officeart/2005/8/layout/vList2"/>
    <dgm:cxn modelId="{39684BDA-2C0A-463C-9227-BF11D3D7AB09}" type="presOf" srcId="{8E2C7DC8-6D7F-4E54-95A0-F1E2A5F2F4CA}" destId="{6A1E24E0-FF75-4870-9DF4-76CE574E6416}" srcOrd="0" destOrd="0" presId="urn:microsoft.com/office/officeart/2005/8/layout/vList2"/>
    <dgm:cxn modelId="{A43577E4-E6D3-45E1-9BAD-F6856412D3D3}" type="presOf" srcId="{67C6CA1E-09C0-405D-BFFC-8ECEEABC8637}" destId="{9981FBB4-7B30-4F9C-9A8D-99F966723A54}" srcOrd="0" destOrd="2" presId="urn:microsoft.com/office/officeart/2005/8/layout/vList2"/>
    <dgm:cxn modelId="{ACF6C310-15E5-4AA2-A384-44E7D66FF2E7}" srcId="{CCA661AB-A66B-4743-80F1-2F8D843FF804}" destId="{8E2C7DC8-6D7F-4E54-95A0-F1E2A5F2F4CA}" srcOrd="0" destOrd="0" parTransId="{A28D0398-DB48-4C90-9F51-841EB5304F41}" sibTransId="{EA7222FA-53D4-4C55-99E6-7357065108C3}"/>
    <dgm:cxn modelId="{8FCB6CEC-1D36-4DFE-8626-A1A862A4D4B8}" srcId="{2ED9DE81-3066-49E9-980C-306050EB312C}" destId="{990D9478-49FF-461D-ACDD-13F3B53D5DD5}" srcOrd="1" destOrd="0" parTransId="{CD42F02E-B7F3-4433-826E-0DF00ACC81AA}" sibTransId="{4F7E5586-04AF-4943-A188-B427725DB101}"/>
    <dgm:cxn modelId="{6F1F0A86-19DC-453D-8AF3-21533A8D772A}" srcId="{EB1FA96B-FD66-4B03-BF32-3EC13115E626}" destId="{A17C4616-C537-4EF2-A5F7-7303BABF501D}" srcOrd="1" destOrd="0" parTransId="{C50611C4-D1EC-473B-A48E-9412013ED641}" sibTransId="{1F013165-19AA-49F5-981F-B2B3BC1185FA}"/>
    <dgm:cxn modelId="{BB809052-4046-49F5-B38F-6F12EF0CFC5C}" srcId="{EB1FA96B-FD66-4B03-BF32-3EC13115E626}" destId="{9F231D96-1F72-4E41-9514-5559D0DCE74A}" srcOrd="2" destOrd="0" parTransId="{685EB5CB-C4B3-4956-A008-565D1661F9FF}" sibTransId="{DEEE087F-84BC-4966-BB2F-85FC273CB0FB}"/>
    <dgm:cxn modelId="{22BAA323-D39D-4B9E-9B89-AB500AD0FBB9}" srcId="{02BBD1D0-D005-47B8-894D-E155EE7AAA5F}" destId="{4BB58B43-CCD3-4BEB-ADE2-30171AD74564}" srcOrd="1" destOrd="0" parTransId="{EAD9EBE4-B45A-43FE-A12F-4C0CEFFB15E4}" sibTransId="{E3E762BA-1885-459D-859A-CB6719ECBDBF}"/>
    <dgm:cxn modelId="{A22DE1B2-055C-46AF-B69F-462C6D644CF7}" type="presOf" srcId="{EB1FA96B-FD66-4B03-BF32-3EC13115E626}" destId="{D9AC315F-E8C7-4139-9388-0386782B0B88}" srcOrd="0" destOrd="0" presId="urn:microsoft.com/office/officeart/2005/8/layout/vList2"/>
    <dgm:cxn modelId="{9C942CFB-3679-4094-97FB-22FCE79C70D8}" srcId="{2ED9DE81-3066-49E9-980C-306050EB312C}" destId="{6312C131-D4F3-47A3-B49B-51A41394DBCE}" srcOrd="3" destOrd="0" parTransId="{222A2F6A-D1DB-4720-9EC6-B91E1C4488D4}" sibTransId="{51A8735F-A7B5-4D0E-971F-ADD8C9A0AFF3}"/>
    <dgm:cxn modelId="{5A6F5EA1-7CDD-4D54-992C-A0BCAA6EE589}" type="presOf" srcId="{4BB58B43-CCD3-4BEB-ADE2-30171AD74564}" destId="{955EC7E1-C627-4D6D-A2A5-CD439A5A18AA}" srcOrd="0" destOrd="2" presId="urn:microsoft.com/office/officeart/2005/8/layout/vList2"/>
    <dgm:cxn modelId="{F77602E0-3CB7-498E-9B2B-243B780E10F5}" type="presOf" srcId="{9F231D96-1F72-4E41-9514-5559D0DCE74A}" destId="{432058E4-154C-4288-85AB-2CC4734E1887}" srcOrd="0" destOrd="0" presId="urn:microsoft.com/office/officeart/2005/8/layout/vList2"/>
    <dgm:cxn modelId="{8FA437B6-D0F6-4EC8-BDFB-1708A9D912C8}" type="presOf" srcId="{A17C4616-C537-4EF2-A5F7-7303BABF501D}" destId="{2D47E6D8-013A-4F11-A3CC-064C19647FF7}" srcOrd="0" destOrd="0" presId="urn:microsoft.com/office/officeart/2005/8/layout/vList2"/>
    <dgm:cxn modelId="{2EE3616E-2E42-43CA-B56C-559C942BD0BB}" type="presOf" srcId="{02BBD1D0-D005-47B8-894D-E155EE7AAA5F}" destId="{955EC7E1-C627-4D6D-A2A5-CD439A5A18AA}" srcOrd="0" destOrd="0" presId="urn:microsoft.com/office/officeart/2005/8/layout/vList2"/>
    <dgm:cxn modelId="{68007D52-7FE4-4439-8D09-476F1A3F45D6}" srcId="{9F231D96-1F72-4E41-9514-5559D0DCE74A}" destId="{7F2E1233-423F-4816-AF58-0B70C1B9035F}" srcOrd="0" destOrd="0" parTransId="{A580ECBD-0328-4B5D-B482-A4892EF06721}" sibTransId="{2064E589-7059-44FA-AB8E-DACFCFEBBF65}"/>
    <dgm:cxn modelId="{692D5A55-8F07-4611-8E4B-906D537FBFAB}" srcId="{EB1FA96B-FD66-4B03-BF32-3EC13115E626}" destId="{2ED9DE81-3066-49E9-980C-306050EB312C}" srcOrd="3" destOrd="0" parTransId="{4A80DDA0-9DEC-4ADE-8F13-0BD9982F4263}" sibTransId="{266EB7A6-F064-4055-A16D-C67B0EECD4DE}"/>
    <dgm:cxn modelId="{C8BA9986-2CF3-459C-A2D8-971486AB4F8D}" type="presOf" srcId="{990D9478-49FF-461D-ACDD-13F3B53D5DD5}" destId="{9981FBB4-7B30-4F9C-9A8D-99F966723A54}" srcOrd="0" destOrd="1" presId="urn:microsoft.com/office/officeart/2005/8/layout/vList2"/>
    <dgm:cxn modelId="{2AEDC0A2-D6D6-4BC3-9E5C-ADCD7CDF654D}" type="presOf" srcId="{13C95160-D1FA-4F40-8BA0-195067AFC4CB}" destId="{955EC7E1-C627-4D6D-A2A5-CD439A5A18AA}" srcOrd="0" destOrd="1" presId="urn:microsoft.com/office/officeart/2005/8/layout/vList2"/>
    <dgm:cxn modelId="{BDC16421-7327-4455-A323-483938B3BFCC}" type="presOf" srcId="{7F2E1233-423F-4816-AF58-0B70C1B9035F}" destId="{08B9430E-9038-41B1-B266-E5C6D5D22298}" srcOrd="0" destOrd="0" presId="urn:microsoft.com/office/officeart/2005/8/layout/vList2"/>
    <dgm:cxn modelId="{60C2C0F8-6E80-4D58-BA5A-287C8014CFC8}" type="presParOf" srcId="{D9AC315F-E8C7-4139-9388-0386782B0B88}" destId="{7D991754-1457-4EED-B928-53DA4B5B83D3}" srcOrd="0" destOrd="0" presId="urn:microsoft.com/office/officeart/2005/8/layout/vList2"/>
    <dgm:cxn modelId="{22700DA9-0615-4B6B-83B6-F454106618F9}" type="presParOf" srcId="{D9AC315F-E8C7-4139-9388-0386782B0B88}" destId="{6A1E24E0-FF75-4870-9DF4-76CE574E6416}" srcOrd="1" destOrd="0" presId="urn:microsoft.com/office/officeart/2005/8/layout/vList2"/>
    <dgm:cxn modelId="{21BE0607-39C6-448B-961E-AF2DA05EEE2C}" type="presParOf" srcId="{D9AC315F-E8C7-4139-9388-0386782B0B88}" destId="{2D47E6D8-013A-4F11-A3CC-064C19647FF7}" srcOrd="2" destOrd="0" presId="urn:microsoft.com/office/officeart/2005/8/layout/vList2"/>
    <dgm:cxn modelId="{722B0AE7-536D-4CE1-97B5-B1FEB0261C31}" type="presParOf" srcId="{D9AC315F-E8C7-4139-9388-0386782B0B88}" destId="{955EC7E1-C627-4D6D-A2A5-CD439A5A18AA}" srcOrd="3" destOrd="0" presId="urn:microsoft.com/office/officeart/2005/8/layout/vList2"/>
    <dgm:cxn modelId="{A8FE2D3B-959C-4B71-9E20-5F4C511481D9}" type="presParOf" srcId="{D9AC315F-E8C7-4139-9388-0386782B0B88}" destId="{432058E4-154C-4288-85AB-2CC4734E1887}" srcOrd="4" destOrd="0" presId="urn:microsoft.com/office/officeart/2005/8/layout/vList2"/>
    <dgm:cxn modelId="{B5C14C66-A800-4C28-A889-B6A07CF92389}" type="presParOf" srcId="{D9AC315F-E8C7-4139-9388-0386782B0B88}" destId="{08B9430E-9038-41B1-B266-E5C6D5D22298}" srcOrd="5" destOrd="0" presId="urn:microsoft.com/office/officeart/2005/8/layout/vList2"/>
    <dgm:cxn modelId="{325FAB8B-7C36-4B7E-AAE9-7C02F7D701A6}" type="presParOf" srcId="{D9AC315F-E8C7-4139-9388-0386782B0B88}" destId="{32EF7D5B-7166-40CE-BF71-635296449656}" srcOrd="6" destOrd="0" presId="urn:microsoft.com/office/officeart/2005/8/layout/vList2"/>
    <dgm:cxn modelId="{94E88E27-FF97-458E-9D90-002D6E76302A}" type="presParOf" srcId="{D9AC315F-E8C7-4139-9388-0386782B0B88}" destId="{9981FBB4-7B30-4F9C-9A8D-99F966723A5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00A5D6-1E5F-409C-A7CB-A8ADB2CE6BF1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hu-HU"/>
        </a:p>
      </dgm:t>
    </dgm:pt>
    <dgm:pt modelId="{B37EBA92-2E78-466F-A3C7-0644CD47E025}">
      <dgm:prSet phldrT="[Szöveg]" custT="1"/>
      <dgm:spPr/>
      <dgm:t>
        <a:bodyPr/>
        <a:lstStyle/>
        <a:p>
          <a:r>
            <a:rPr lang="hu-HU" sz="3200" b="0" dirty="0" err="1"/>
            <a:t>Contemporary</a:t>
          </a:r>
          <a:r>
            <a:rPr lang="hu-HU" sz="3200" b="0" dirty="0"/>
            <a:t> </a:t>
          </a:r>
          <a:r>
            <a:rPr lang="hu-HU" sz="3200" b="0" dirty="0" err="1"/>
            <a:t>Issues</a:t>
          </a:r>
          <a:r>
            <a:rPr lang="hu-HU" sz="3200" b="0" dirty="0"/>
            <a:t> of Public </a:t>
          </a:r>
          <a:r>
            <a:rPr lang="hu-HU" sz="3200" b="0" dirty="0" err="1"/>
            <a:t>Administration</a:t>
          </a:r>
          <a:r>
            <a:rPr lang="hu-HU" sz="3200" b="0" dirty="0"/>
            <a:t> 26/04/2017</a:t>
          </a:r>
        </a:p>
      </dgm:t>
    </dgm:pt>
    <dgm:pt modelId="{9155AE00-684B-4DD2-9D05-91750D1818C9}" type="parTrans" cxnId="{B813DDF4-6AE8-4DB3-9EC3-90FBDAF19986}">
      <dgm:prSet/>
      <dgm:spPr/>
      <dgm:t>
        <a:bodyPr/>
        <a:lstStyle/>
        <a:p>
          <a:endParaRPr lang="hu-HU"/>
        </a:p>
      </dgm:t>
    </dgm:pt>
    <dgm:pt modelId="{DA6FA6A9-0B52-472F-AA76-43AA78306344}" type="sibTrans" cxnId="{B813DDF4-6AE8-4DB3-9EC3-90FBDAF19986}">
      <dgm:prSet/>
      <dgm:spPr/>
      <dgm:t>
        <a:bodyPr/>
        <a:lstStyle/>
        <a:p>
          <a:endParaRPr lang="hu-HU"/>
        </a:p>
      </dgm:t>
    </dgm:pt>
    <dgm:pt modelId="{2FAF30FA-B508-485B-A76C-A05988839044}">
      <dgm:prSet phldrT="[Szöveg]" custT="1"/>
      <dgm:spPr/>
      <dgm:t>
        <a:bodyPr/>
        <a:lstStyle/>
        <a:p>
          <a:r>
            <a:rPr lang="hu-HU" sz="3200" b="0" dirty="0"/>
            <a:t>2</a:t>
          </a:r>
          <a:r>
            <a:rPr lang="hu-HU" sz="3200" b="0" baseline="30000" dirty="0"/>
            <a:t>nd</a:t>
          </a:r>
          <a:r>
            <a:rPr lang="hu-HU" sz="3200" b="0" dirty="0"/>
            <a:t> </a:t>
          </a:r>
          <a:r>
            <a:rPr lang="hu-HU" sz="3200" b="0" dirty="0" err="1"/>
            <a:t>Contemporary</a:t>
          </a:r>
          <a:r>
            <a:rPr lang="hu-HU" sz="3200" b="0" dirty="0"/>
            <a:t> </a:t>
          </a:r>
          <a:r>
            <a:rPr lang="hu-HU" sz="3200" b="0" dirty="0" err="1"/>
            <a:t>Issues</a:t>
          </a:r>
          <a:r>
            <a:rPr lang="hu-HU" sz="3200" b="0" dirty="0"/>
            <a:t> of Public </a:t>
          </a:r>
          <a:r>
            <a:rPr lang="hu-HU" sz="3200" b="0" dirty="0" err="1"/>
            <a:t>Administration</a:t>
          </a:r>
          <a:r>
            <a:rPr lang="hu-HU" sz="3200" b="0" dirty="0"/>
            <a:t> 20/09/2017</a:t>
          </a:r>
        </a:p>
      </dgm:t>
    </dgm:pt>
    <dgm:pt modelId="{8BAC98B5-310B-4304-ACDA-3AC74D854EC3}" type="parTrans" cxnId="{8565FA51-911B-4C53-B788-5B9B8B4C8CD6}">
      <dgm:prSet/>
      <dgm:spPr/>
      <dgm:t>
        <a:bodyPr/>
        <a:lstStyle/>
        <a:p>
          <a:endParaRPr lang="hu-HU"/>
        </a:p>
      </dgm:t>
    </dgm:pt>
    <dgm:pt modelId="{D489CECF-9636-45AD-9214-210DC0EC0EDC}" type="sibTrans" cxnId="{8565FA51-911B-4C53-B788-5B9B8B4C8CD6}">
      <dgm:prSet/>
      <dgm:spPr/>
      <dgm:t>
        <a:bodyPr/>
        <a:lstStyle/>
        <a:p>
          <a:endParaRPr lang="hu-HU"/>
        </a:p>
      </dgm:t>
    </dgm:pt>
    <dgm:pt modelId="{D9EF3C60-1237-479C-80D0-C7483898DA9C}">
      <dgm:prSet phldrT="[Szöveg]" custT="1"/>
      <dgm:spPr/>
      <dgm:t>
        <a:bodyPr/>
        <a:lstStyle/>
        <a:p>
          <a:r>
            <a:rPr lang="en-US" sz="3200" b="0" dirty="0"/>
            <a:t>3</a:t>
          </a:r>
          <a:r>
            <a:rPr lang="en-US" sz="3200" b="0" baseline="30000" dirty="0"/>
            <a:t>rd</a:t>
          </a:r>
          <a:r>
            <a:rPr lang="en-US" sz="3200" b="0" dirty="0"/>
            <a:t> Contemporary Issues of Public Administration 26</a:t>
          </a:r>
          <a:r>
            <a:rPr lang="hu-HU" sz="3200" b="0" dirty="0"/>
            <a:t>/09/</a:t>
          </a:r>
          <a:r>
            <a:rPr lang="en-US" sz="3200" b="0" dirty="0"/>
            <a:t>2018</a:t>
          </a:r>
          <a:endParaRPr lang="hu-HU" sz="3200" b="0" dirty="0"/>
        </a:p>
      </dgm:t>
    </dgm:pt>
    <dgm:pt modelId="{22909E07-E186-4050-AA4E-12EDDF90A8F1}" type="parTrans" cxnId="{AD0B3EEC-7B59-4F78-9878-DC0333E5224F}">
      <dgm:prSet/>
      <dgm:spPr/>
      <dgm:t>
        <a:bodyPr/>
        <a:lstStyle/>
        <a:p>
          <a:endParaRPr lang="hu-HU"/>
        </a:p>
      </dgm:t>
    </dgm:pt>
    <dgm:pt modelId="{FDFA270D-5BE5-448F-B784-0C46CDCA27FA}" type="sibTrans" cxnId="{AD0B3EEC-7B59-4F78-9878-DC0333E5224F}">
      <dgm:prSet/>
      <dgm:spPr/>
      <dgm:t>
        <a:bodyPr/>
        <a:lstStyle/>
        <a:p>
          <a:endParaRPr lang="hu-HU"/>
        </a:p>
      </dgm:t>
    </dgm:pt>
    <dgm:pt modelId="{147158FA-9D9D-49AE-981F-6FC0AB7A4C5D}">
      <dgm:prSet phldrT="[Szöveg]" custT="1"/>
      <dgm:spPr/>
      <dgm:t>
        <a:bodyPr/>
        <a:lstStyle/>
        <a:p>
          <a:r>
            <a:rPr lang="hu-HU" sz="3200" b="0" dirty="0"/>
            <a:t>4</a:t>
          </a:r>
          <a:r>
            <a:rPr lang="hu-HU" sz="3200" b="0" baseline="30000" dirty="0"/>
            <a:t>th</a:t>
          </a:r>
          <a:r>
            <a:rPr lang="hu-HU" sz="3200" b="0" dirty="0"/>
            <a:t> </a:t>
          </a:r>
          <a:r>
            <a:rPr lang="hu-HU" sz="3200" b="0" dirty="0" err="1"/>
            <a:t>Contemporary</a:t>
          </a:r>
          <a:r>
            <a:rPr lang="hu-HU" sz="3200" b="0" dirty="0"/>
            <a:t> </a:t>
          </a:r>
          <a:r>
            <a:rPr lang="hu-HU" sz="3200" b="0" dirty="0" err="1"/>
            <a:t>Issues</a:t>
          </a:r>
          <a:r>
            <a:rPr lang="hu-HU" sz="3200" b="0" dirty="0"/>
            <a:t> of Public </a:t>
          </a:r>
          <a:r>
            <a:rPr lang="hu-HU" sz="3200" b="0" dirty="0" err="1"/>
            <a:t>Administration</a:t>
          </a:r>
          <a:r>
            <a:rPr lang="hu-HU" sz="3200" b="0" dirty="0"/>
            <a:t> 10/12/2021</a:t>
          </a:r>
        </a:p>
      </dgm:t>
    </dgm:pt>
    <dgm:pt modelId="{2C33B2D3-9548-424A-BC8B-3BAC7821ABD4}" type="parTrans" cxnId="{20723002-8752-4A5D-B335-67EF0041839D}">
      <dgm:prSet/>
      <dgm:spPr/>
      <dgm:t>
        <a:bodyPr/>
        <a:lstStyle/>
        <a:p>
          <a:endParaRPr lang="hu-HU"/>
        </a:p>
      </dgm:t>
    </dgm:pt>
    <dgm:pt modelId="{14BE01D0-6AFD-46E7-95FE-62818E8A470A}" type="sibTrans" cxnId="{20723002-8752-4A5D-B335-67EF0041839D}">
      <dgm:prSet/>
      <dgm:spPr/>
      <dgm:t>
        <a:bodyPr/>
        <a:lstStyle/>
        <a:p>
          <a:endParaRPr lang="hu-HU"/>
        </a:p>
      </dgm:t>
    </dgm:pt>
    <dgm:pt modelId="{7ADCFBAB-3E7A-4E76-A850-E740E4FF26F5}" type="pres">
      <dgm:prSet presAssocID="{1800A5D6-1E5F-409C-A7CB-A8ADB2CE6B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EC89D26-97B3-43A1-9EA8-754FAB31FC5B}" type="pres">
      <dgm:prSet presAssocID="{B37EBA92-2E78-466F-A3C7-0644CD47E02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F1C88B-D533-46FA-AA48-FC77C894285B}" type="pres">
      <dgm:prSet presAssocID="{DA6FA6A9-0B52-472F-AA76-43AA78306344}" presName="spacer" presStyleCnt="0"/>
      <dgm:spPr/>
      <dgm:t>
        <a:bodyPr/>
        <a:lstStyle/>
        <a:p>
          <a:endParaRPr lang="hu-HU"/>
        </a:p>
      </dgm:t>
    </dgm:pt>
    <dgm:pt modelId="{FCDAC199-A29B-4C55-B0B1-9A760E399E12}" type="pres">
      <dgm:prSet presAssocID="{2FAF30FA-B508-485B-A76C-A0598883904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63196D2-0A7A-4231-BA3C-26AACDE81726}" type="pres">
      <dgm:prSet presAssocID="{D489CECF-9636-45AD-9214-210DC0EC0EDC}" presName="spacer" presStyleCnt="0"/>
      <dgm:spPr/>
      <dgm:t>
        <a:bodyPr/>
        <a:lstStyle/>
        <a:p>
          <a:endParaRPr lang="hu-HU"/>
        </a:p>
      </dgm:t>
    </dgm:pt>
    <dgm:pt modelId="{8C165A30-6F08-4935-9A00-5471C015074D}" type="pres">
      <dgm:prSet presAssocID="{D9EF3C60-1237-479C-80D0-C7483898DA9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93CFE34-8DD4-4DBD-880B-ED12425F1032}" type="pres">
      <dgm:prSet presAssocID="{FDFA270D-5BE5-448F-B784-0C46CDCA27FA}" presName="spacer" presStyleCnt="0"/>
      <dgm:spPr/>
      <dgm:t>
        <a:bodyPr/>
        <a:lstStyle/>
        <a:p>
          <a:endParaRPr lang="hu-HU"/>
        </a:p>
      </dgm:t>
    </dgm:pt>
    <dgm:pt modelId="{5A7B5EA0-7907-4481-A52F-7B234168D986}" type="pres">
      <dgm:prSet presAssocID="{147158FA-9D9D-49AE-981F-6FC0AB7A4C5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7C94F22-F6A8-49AD-8836-6B32643F2416}" type="presOf" srcId="{1800A5D6-1E5F-409C-A7CB-A8ADB2CE6BF1}" destId="{7ADCFBAB-3E7A-4E76-A850-E740E4FF26F5}" srcOrd="0" destOrd="0" presId="urn:microsoft.com/office/officeart/2005/8/layout/vList2"/>
    <dgm:cxn modelId="{20723002-8752-4A5D-B335-67EF0041839D}" srcId="{1800A5D6-1E5F-409C-A7CB-A8ADB2CE6BF1}" destId="{147158FA-9D9D-49AE-981F-6FC0AB7A4C5D}" srcOrd="3" destOrd="0" parTransId="{2C33B2D3-9548-424A-BC8B-3BAC7821ABD4}" sibTransId="{14BE01D0-6AFD-46E7-95FE-62818E8A470A}"/>
    <dgm:cxn modelId="{AD0B3EEC-7B59-4F78-9878-DC0333E5224F}" srcId="{1800A5D6-1E5F-409C-A7CB-A8ADB2CE6BF1}" destId="{D9EF3C60-1237-479C-80D0-C7483898DA9C}" srcOrd="2" destOrd="0" parTransId="{22909E07-E186-4050-AA4E-12EDDF90A8F1}" sibTransId="{FDFA270D-5BE5-448F-B784-0C46CDCA27FA}"/>
    <dgm:cxn modelId="{C377FCA4-C120-493D-872F-EC24E6816271}" type="presOf" srcId="{147158FA-9D9D-49AE-981F-6FC0AB7A4C5D}" destId="{5A7B5EA0-7907-4481-A52F-7B234168D986}" srcOrd="0" destOrd="0" presId="urn:microsoft.com/office/officeart/2005/8/layout/vList2"/>
    <dgm:cxn modelId="{8565FA51-911B-4C53-B788-5B9B8B4C8CD6}" srcId="{1800A5D6-1E5F-409C-A7CB-A8ADB2CE6BF1}" destId="{2FAF30FA-B508-485B-A76C-A05988839044}" srcOrd="1" destOrd="0" parTransId="{8BAC98B5-310B-4304-ACDA-3AC74D854EC3}" sibTransId="{D489CECF-9636-45AD-9214-210DC0EC0EDC}"/>
    <dgm:cxn modelId="{B813DDF4-6AE8-4DB3-9EC3-90FBDAF19986}" srcId="{1800A5D6-1E5F-409C-A7CB-A8ADB2CE6BF1}" destId="{B37EBA92-2E78-466F-A3C7-0644CD47E025}" srcOrd="0" destOrd="0" parTransId="{9155AE00-684B-4DD2-9D05-91750D1818C9}" sibTransId="{DA6FA6A9-0B52-472F-AA76-43AA78306344}"/>
    <dgm:cxn modelId="{1C20C4F7-C736-4F04-80DD-389E49737EC5}" type="presOf" srcId="{B37EBA92-2E78-466F-A3C7-0644CD47E025}" destId="{AEC89D26-97B3-43A1-9EA8-754FAB31FC5B}" srcOrd="0" destOrd="0" presId="urn:microsoft.com/office/officeart/2005/8/layout/vList2"/>
    <dgm:cxn modelId="{B01C0267-3463-4143-8311-18385CEDE95D}" type="presOf" srcId="{2FAF30FA-B508-485B-A76C-A05988839044}" destId="{FCDAC199-A29B-4C55-B0B1-9A760E399E12}" srcOrd="0" destOrd="0" presId="urn:microsoft.com/office/officeart/2005/8/layout/vList2"/>
    <dgm:cxn modelId="{65DB6104-D9CA-478E-967C-82A848341359}" type="presOf" srcId="{D9EF3C60-1237-479C-80D0-C7483898DA9C}" destId="{8C165A30-6F08-4935-9A00-5471C015074D}" srcOrd="0" destOrd="0" presId="urn:microsoft.com/office/officeart/2005/8/layout/vList2"/>
    <dgm:cxn modelId="{5E22F9B3-B8EC-4D79-809B-1F551C33CFC1}" type="presParOf" srcId="{7ADCFBAB-3E7A-4E76-A850-E740E4FF26F5}" destId="{AEC89D26-97B3-43A1-9EA8-754FAB31FC5B}" srcOrd="0" destOrd="0" presId="urn:microsoft.com/office/officeart/2005/8/layout/vList2"/>
    <dgm:cxn modelId="{D445BC99-C0CF-45B9-A625-2084B0651E38}" type="presParOf" srcId="{7ADCFBAB-3E7A-4E76-A850-E740E4FF26F5}" destId="{41F1C88B-D533-46FA-AA48-FC77C894285B}" srcOrd="1" destOrd="0" presId="urn:microsoft.com/office/officeart/2005/8/layout/vList2"/>
    <dgm:cxn modelId="{1C5ADBE4-18E3-4147-9D59-435061961182}" type="presParOf" srcId="{7ADCFBAB-3E7A-4E76-A850-E740E4FF26F5}" destId="{FCDAC199-A29B-4C55-B0B1-9A760E399E12}" srcOrd="2" destOrd="0" presId="urn:microsoft.com/office/officeart/2005/8/layout/vList2"/>
    <dgm:cxn modelId="{AC9C0F9A-D444-4F4A-8CD7-D885ABF42189}" type="presParOf" srcId="{7ADCFBAB-3E7A-4E76-A850-E740E4FF26F5}" destId="{A63196D2-0A7A-4231-BA3C-26AACDE81726}" srcOrd="3" destOrd="0" presId="urn:microsoft.com/office/officeart/2005/8/layout/vList2"/>
    <dgm:cxn modelId="{7F4720FE-99A3-4F73-808B-B75885C1979B}" type="presParOf" srcId="{7ADCFBAB-3E7A-4E76-A850-E740E4FF26F5}" destId="{8C165A30-6F08-4935-9A00-5471C015074D}" srcOrd="4" destOrd="0" presId="urn:microsoft.com/office/officeart/2005/8/layout/vList2"/>
    <dgm:cxn modelId="{B3C1F9BB-C1C0-4CAE-841B-2B2FFFE9821B}" type="presParOf" srcId="{7ADCFBAB-3E7A-4E76-A850-E740E4FF26F5}" destId="{193CFE34-8DD4-4DBD-880B-ED12425F1032}" srcOrd="5" destOrd="0" presId="urn:microsoft.com/office/officeart/2005/8/layout/vList2"/>
    <dgm:cxn modelId="{143992B7-138C-477A-B4B4-E4FC7A840951}" type="presParOf" srcId="{7ADCFBAB-3E7A-4E76-A850-E740E4FF26F5}" destId="{5A7B5EA0-7907-4481-A52F-7B234168D98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A7BB57-E884-4C88-B830-EE3C29FE7857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hu-HU"/>
        </a:p>
      </dgm:t>
    </dgm:pt>
    <dgm:pt modelId="{720EA8FD-9AA4-47F7-9024-4BF0E7AC7E1C}">
      <dgm:prSet phldrT="[Szöveg]"/>
      <dgm:spPr/>
      <dgm:t>
        <a:bodyPr/>
        <a:lstStyle/>
        <a:p>
          <a:r>
            <a:rPr lang="hu-HU" dirty="0"/>
            <a:t>Tudományos közéleti részvétel </a:t>
          </a:r>
        </a:p>
      </dgm:t>
    </dgm:pt>
    <dgm:pt modelId="{16B47F64-671A-425C-8567-A6F6B05F0418}" type="parTrans" cxnId="{C26A3CDE-3661-4118-9A73-E82BD932ADF0}">
      <dgm:prSet/>
      <dgm:spPr/>
      <dgm:t>
        <a:bodyPr/>
        <a:lstStyle/>
        <a:p>
          <a:endParaRPr lang="hu-HU"/>
        </a:p>
      </dgm:t>
    </dgm:pt>
    <dgm:pt modelId="{447E5725-0182-43D0-AD69-FD48D03F2822}" type="sibTrans" cxnId="{C26A3CDE-3661-4118-9A73-E82BD932ADF0}">
      <dgm:prSet/>
      <dgm:spPr/>
      <dgm:t>
        <a:bodyPr/>
        <a:lstStyle/>
        <a:p>
          <a:endParaRPr lang="hu-HU"/>
        </a:p>
      </dgm:t>
    </dgm:pt>
    <dgm:pt modelId="{39450B6B-15BB-494F-8B39-0D22DF1C80F5}">
      <dgm:prSet phldrT="[Szöveg]"/>
      <dgm:spPr/>
      <dgm:t>
        <a:bodyPr/>
        <a:lstStyle/>
        <a:p>
          <a:r>
            <a:rPr lang="hu-HU" dirty="0"/>
            <a:t>Gyakorlati szakemberekkel  való tudományos és kutatási együttműködés</a:t>
          </a:r>
        </a:p>
      </dgm:t>
    </dgm:pt>
    <dgm:pt modelId="{1F948316-516E-4133-9259-1804D7AF2726}" type="parTrans" cxnId="{C9E511AA-4095-4243-99A1-C19A7381B7A5}">
      <dgm:prSet/>
      <dgm:spPr/>
      <dgm:t>
        <a:bodyPr/>
        <a:lstStyle/>
        <a:p>
          <a:endParaRPr lang="hu-HU"/>
        </a:p>
      </dgm:t>
    </dgm:pt>
    <dgm:pt modelId="{86119278-4D81-4EC4-BBF0-9177B48C108F}" type="sibTrans" cxnId="{C9E511AA-4095-4243-99A1-C19A7381B7A5}">
      <dgm:prSet/>
      <dgm:spPr/>
      <dgm:t>
        <a:bodyPr/>
        <a:lstStyle/>
        <a:p>
          <a:endParaRPr lang="hu-HU"/>
        </a:p>
      </dgm:t>
    </dgm:pt>
    <dgm:pt modelId="{9997C8AF-679D-46A2-BAB5-64122D97EC5B}">
      <dgm:prSet phldrT="[Szöveg]"/>
      <dgm:spPr/>
      <dgm:t>
        <a:bodyPr/>
        <a:lstStyle/>
        <a:p>
          <a:r>
            <a:rPr lang="hu-HU" dirty="0"/>
            <a:t>Nappali tagozatos PhD-hallgatók bevonzása (utánpótlás nevelés)</a:t>
          </a:r>
        </a:p>
      </dgm:t>
    </dgm:pt>
    <dgm:pt modelId="{7A8EE050-B953-4DDC-9FDA-5D6A9630F2FE}" type="parTrans" cxnId="{B63328F8-260E-450A-AA21-41A5DF13448E}">
      <dgm:prSet/>
      <dgm:spPr/>
      <dgm:t>
        <a:bodyPr/>
        <a:lstStyle/>
        <a:p>
          <a:endParaRPr lang="hu-HU"/>
        </a:p>
      </dgm:t>
    </dgm:pt>
    <dgm:pt modelId="{4B3C82BA-25E8-432A-8ADB-85491EF6BC76}" type="sibTrans" cxnId="{B63328F8-260E-450A-AA21-41A5DF13448E}">
      <dgm:prSet/>
      <dgm:spPr/>
      <dgm:t>
        <a:bodyPr/>
        <a:lstStyle/>
        <a:p>
          <a:endParaRPr lang="hu-HU"/>
        </a:p>
      </dgm:t>
    </dgm:pt>
    <dgm:pt modelId="{9C84316C-0047-426B-9A95-9252C910FB04}">
      <dgm:prSet phldrT="[Szöveg]"/>
      <dgm:spPr/>
      <dgm:t>
        <a:bodyPr/>
        <a:lstStyle/>
        <a:p>
          <a:r>
            <a:rPr lang="hu-HU" dirty="0"/>
            <a:t>Szaktárgyak oktatása – minőségi szakképzésekben részvétel </a:t>
          </a:r>
        </a:p>
      </dgm:t>
    </dgm:pt>
    <dgm:pt modelId="{664F6F3C-63DF-426E-AE58-A95489AD8293}" type="parTrans" cxnId="{467505DB-86D9-457B-B922-C5D590FF0B99}">
      <dgm:prSet/>
      <dgm:spPr/>
      <dgm:t>
        <a:bodyPr/>
        <a:lstStyle/>
        <a:p>
          <a:endParaRPr lang="hu-HU"/>
        </a:p>
      </dgm:t>
    </dgm:pt>
    <dgm:pt modelId="{505447C4-22F9-4992-B2F9-247315E82156}" type="sibTrans" cxnId="{467505DB-86D9-457B-B922-C5D590FF0B99}">
      <dgm:prSet/>
      <dgm:spPr/>
      <dgm:t>
        <a:bodyPr/>
        <a:lstStyle/>
        <a:p>
          <a:endParaRPr lang="hu-HU"/>
        </a:p>
      </dgm:t>
    </dgm:pt>
    <dgm:pt modelId="{57B4B771-E734-4042-8394-73B5DB266DB7}">
      <dgm:prSet phldrT="[Szöveg]"/>
      <dgm:spPr/>
      <dgm:t>
        <a:bodyPr/>
        <a:lstStyle/>
        <a:p>
          <a:r>
            <a:rPr lang="hu-HU" dirty="0"/>
            <a:t>Elmélet-gyakorlat: a hallgatók összekötése a való világgal </a:t>
          </a:r>
        </a:p>
      </dgm:t>
    </dgm:pt>
    <dgm:pt modelId="{8E8E01F3-BCC8-4CCC-A20A-193E9C5A0588}" type="parTrans" cxnId="{B50B3FF8-4A9C-420C-9F74-2306D4153232}">
      <dgm:prSet/>
      <dgm:spPr/>
      <dgm:t>
        <a:bodyPr/>
        <a:lstStyle/>
        <a:p>
          <a:endParaRPr lang="hu-HU"/>
        </a:p>
      </dgm:t>
    </dgm:pt>
    <dgm:pt modelId="{FC08C480-C67A-4042-854F-81EED11CAA15}" type="sibTrans" cxnId="{B50B3FF8-4A9C-420C-9F74-2306D4153232}">
      <dgm:prSet/>
      <dgm:spPr/>
      <dgm:t>
        <a:bodyPr/>
        <a:lstStyle/>
        <a:p>
          <a:endParaRPr lang="hu-HU"/>
        </a:p>
      </dgm:t>
    </dgm:pt>
    <dgm:pt modelId="{6AEA9B8C-A340-4B08-AF0A-16F19F8E02AC}" type="pres">
      <dgm:prSet presAssocID="{3CA7BB57-E884-4C88-B830-EE3C29FE78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4653DBD6-73EF-40E8-9C34-051857BA319C}" type="pres">
      <dgm:prSet presAssocID="{3CA7BB57-E884-4C88-B830-EE3C29FE7857}" presName="Name1" presStyleCnt="0"/>
      <dgm:spPr/>
    </dgm:pt>
    <dgm:pt modelId="{FCF8A23A-E86D-4672-BDB0-DAACD2F99844}" type="pres">
      <dgm:prSet presAssocID="{3CA7BB57-E884-4C88-B830-EE3C29FE7857}" presName="cycle" presStyleCnt="0"/>
      <dgm:spPr/>
    </dgm:pt>
    <dgm:pt modelId="{632E08BE-DC48-4F38-AF41-3BAA497E2F3E}" type="pres">
      <dgm:prSet presAssocID="{3CA7BB57-E884-4C88-B830-EE3C29FE7857}" presName="srcNode" presStyleLbl="node1" presStyleIdx="0" presStyleCnt="5"/>
      <dgm:spPr/>
    </dgm:pt>
    <dgm:pt modelId="{5CECC3B0-F8E0-4E93-94B8-589F2DF21411}" type="pres">
      <dgm:prSet presAssocID="{3CA7BB57-E884-4C88-B830-EE3C29FE7857}" presName="conn" presStyleLbl="parChTrans1D2" presStyleIdx="0" presStyleCnt="1"/>
      <dgm:spPr/>
      <dgm:t>
        <a:bodyPr/>
        <a:lstStyle/>
        <a:p>
          <a:endParaRPr lang="hu-HU"/>
        </a:p>
      </dgm:t>
    </dgm:pt>
    <dgm:pt modelId="{29A8AAA1-9B96-445C-8025-4FBB95AC752C}" type="pres">
      <dgm:prSet presAssocID="{3CA7BB57-E884-4C88-B830-EE3C29FE7857}" presName="extraNode" presStyleLbl="node1" presStyleIdx="0" presStyleCnt="5"/>
      <dgm:spPr/>
    </dgm:pt>
    <dgm:pt modelId="{D97161BF-6BB1-4781-89A9-B9DF568A0309}" type="pres">
      <dgm:prSet presAssocID="{3CA7BB57-E884-4C88-B830-EE3C29FE7857}" presName="dstNode" presStyleLbl="node1" presStyleIdx="0" presStyleCnt="5"/>
      <dgm:spPr/>
    </dgm:pt>
    <dgm:pt modelId="{226F7F0F-6A65-4833-B53E-C3DA86DE0F95}" type="pres">
      <dgm:prSet presAssocID="{720EA8FD-9AA4-47F7-9024-4BF0E7AC7E1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AF7D973-DDBB-44DF-BD7D-E5B6F039663B}" type="pres">
      <dgm:prSet presAssocID="{720EA8FD-9AA4-47F7-9024-4BF0E7AC7E1C}" presName="accent_1" presStyleCnt="0"/>
      <dgm:spPr/>
    </dgm:pt>
    <dgm:pt modelId="{362D4C24-4A20-4F05-BFEA-EB6A54302F1A}" type="pres">
      <dgm:prSet presAssocID="{720EA8FD-9AA4-47F7-9024-4BF0E7AC7E1C}" presName="accentRepeatNode" presStyleLbl="solidFgAcc1" presStyleIdx="0" presStyleCnt="5"/>
      <dgm:spPr/>
    </dgm:pt>
    <dgm:pt modelId="{0925F07E-6DD2-4AD1-9CF2-6346962EBB89}" type="pres">
      <dgm:prSet presAssocID="{9C84316C-0047-426B-9A95-9252C910FB0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9B3785F-115B-4F9B-8A65-36E9BFDACC3C}" type="pres">
      <dgm:prSet presAssocID="{9C84316C-0047-426B-9A95-9252C910FB04}" presName="accent_2" presStyleCnt="0"/>
      <dgm:spPr/>
    </dgm:pt>
    <dgm:pt modelId="{6F068D78-A678-498B-9BCE-2BA5C85B15EE}" type="pres">
      <dgm:prSet presAssocID="{9C84316C-0047-426B-9A95-9252C910FB04}" presName="accentRepeatNode" presStyleLbl="solidFgAcc1" presStyleIdx="1" presStyleCnt="5"/>
      <dgm:spPr/>
    </dgm:pt>
    <dgm:pt modelId="{0B4D29B0-4852-43CF-AF4F-678F2CFCDC71}" type="pres">
      <dgm:prSet presAssocID="{39450B6B-15BB-494F-8B39-0D22DF1C80F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59571C0-4C68-4EFF-853A-2FE8F73E042F}" type="pres">
      <dgm:prSet presAssocID="{39450B6B-15BB-494F-8B39-0D22DF1C80F5}" presName="accent_3" presStyleCnt="0"/>
      <dgm:spPr/>
    </dgm:pt>
    <dgm:pt modelId="{183B87CD-A77B-449A-B5E6-00CB2EB64B7C}" type="pres">
      <dgm:prSet presAssocID="{39450B6B-15BB-494F-8B39-0D22DF1C80F5}" presName="accentRepeatNode" presStyleLbl="solidFgAcc1" presStyleIdx="2" presStyleCnt="5"/>
      <dgm:spPr/>
    </dgm:pt>
    <dgm:pt modelId="{10116B8B-9AEE-47A3-856E-6DDCDA7218F6}" type="pres">
      <dgm:prSet presAssocID="{57B4B771-E734-4042-8394-73B5DB266DB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4BC1D3C-A242-4414-8573-6C54D28141D5}" type="pres">
      <dgm:prSet presAssocID="{57B4B771-E734-4042-8394-73B5DB266DB7}" presName="accent_4" presStyleCnt="0"/>
      <dgm:spPr/>
    </dgm:pt>
    <dgm:pt modelId="{977B8D3D-9C03-423D-89FD-52B151A9DAC9}" type="pres">
      <dgm:prSet presAssocID="{57B4B771-E734-4042-8394-73B5DB266DB7}" presName="accentRepeatNode" presStyleLbl="solidFgAcc1" presStyleIdx="3" presStyleCnt="5"/>
      <dgm:spPr/>
    </dgm:pt>
    <dgm:pt modelId="{9CDF736E-F2DF-4EBE-8748-D13A347995C0}" type="pres">
      <dgm:prSet presAssocID="{9997C8AF-679D-46A2-BAB5-64122D97EC5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99FA2C8-332E-4E69-B9A2-9D1BC4F77FC4}" type="pres">
      <dgm:prSet presAssocID="{9997C8AF-679D-46A2-BAB5-64122D97EC5B}" presName="accent_5" presStyleCnt="0"/>
      <dgm:spPr/>
    </dgm:pt>
    <dgm:pt modelId="{DF4B1A86-E916-49AE-83DC-687E9D788F61}" type="pres">
      <dgm:prSet presAssocID="{9997C8AF-679D-46A2-BAB5-64122D97EC5B}" presName="accentRepeatNode" presStyleLbl="solidFgAcc1" presStyleIdx="4" presStyleCnt="5"/>
      <dgm:spPr/>
    </dgm:pt>
  </dgm:ptLst>
  <dgm:cxnLst>
    <dgm:cxn modelId="{19003A3B-1EFE-45B9-A2D4-E81D80364EBA}" type="presOf" srcId="{9C84316C-0047-426B-9A95-9252C910FB04}" destId="{0925F07E-6DD2-4AD1-9CF2-6346962EBB89}" srcOrd="0" destOrd="0" presId="urn:microsoft.com/office/officeart/2008/layout/VerticalCurvedList"/>
    <dgm:cxn modelId="{C9E511AA-4095-4243-99A1-C19A7381B7A5}" srcId="{3CA7BB57-E884-4C88-B830-EE3C29FE7857}" destId="{39450B6B-15BB-494F-8B39-0D22DF1C80F5}" srcOrd="2" destOrd="0" parTransId="{1F948316-516E-4133-9259-1804D7AF2726}" sibTransId="{86119278-4D81-4EC4-BBF0-9177B48C108F}"/>
    <dgm:cxn modelId="{35899DC3-9C09-402C-B9B6-5AEEADB4F5A2}" type="presOf" srcId="{39450B6B-15BB-494F-8B39-0D22DF1C80F5}" destId="{0B4D29B0-4852-43CF-AF4F-678F2CFCDC71}" srcOrd="0" destOrd="0" presId="urn:microsoft.com/office/officeart/2008/layout/VerticalCurvedList"/>
    <dgm:cxn modelId="{C26A3CDE-3661-4118-9A73-E82BD932ADF0}" srcId="{3CA7BB57-E884-4C88-B830-EE3C29FE7857}" destId="{720EA8FD-9AA4-47F7-9024-4BF0E7AC7E1C}" srcOrd="0" destOrd="0" parTransId="{16B47F64-671A-425C-8567-A6F6B05F0418}" sibTransId="{447E5725-0182-43D0-AD69-FD48D03F2822}"/>
    <dgm:cxn modelId="{B50B3FF8-4A9C-420C-9F74-2306D4153232}" srcId="{3CA7BB57-E884-4C88-B830-EE3C29FE7857}" destId="{57B4B771-E734-4042-8394-73B5DB266DB7}" srcOrd="3" destOrd="0" parTransId="{8E8E01F3-BCC8-4CCC-A20A-193E9C5A0588}" sibTransId="{FC08C480-C67A-4042-854F-81EED11CAA15}"/>
    <dgm:cxn modelId="{D9CBDBA8-5A9F-4071-AE83-221D0CF34749}" type="presOf" srcId="{9997C8AF-679D-46A2-BAB5-64122D97EC5B}" destId="{9CDF736E-F2DF-4EBE-8748-D13A347995C0}" srcOrd="0" destOrd="0" presId="urn:microsoft.com/office/officeart/2008/layout/VerticalCurvedList"/>
    <dgm:cxn modelId="{0D5B719B-71B2-409C-A649-01129991B1D6}" type="presOf" srcId="{720EA8FD-9AA4-47F7-9024-4BF0E7AC7E1C}" destId="{226F7F0F-6A65-4833-B53E-C3DA86DE0F95}" srcOrd="0" destOrd="0" presId="urn:microsoft.com/office/officeart/2008/layout/VerticalCurvedList"/>
    <dgm:cxn modelId="{CB1994A7-51BE-43AA-8E91-1D1DF665A5DC}" type="presOf" srcId="{447E5725-0182-43D0-AD69-FD48D03F2822}" destId="{5CECC3B0-F8E0-4E93-94B8-589F2DF21411}" srcOrd="0" destOrd="0" presId="urn:microsoft.com/office/officeart/2008/layout/VerticalCurvedList"/>
    <dgm:cxn modelId="{989F9FF1-ED94-4192-9427-41E7BC2F72E8}" type="presOf" srcId="{3CA7BB57-E884-4C88-B830-EE3C29FE7857}" destId="{6AEA9B8C-A340-4B08-AF0A-16F19F8E02AC}" srcOrd="0" destOrd="0" presId="urn:microsoft.com/office/officeart/2008/layout/VerticalCurvedList"/>
    <dgm:cxn modelId="{467505DB-86D9-457B-B922-C5D590FF0B99}" srcId="{3CA7BB57-E884-4C88-B830-EE3C29FE7857}" destId="{9C84316C-0047-426B-9A95-9252C910FB04}" srcOrd="1" destOrd="0" parTransId="{664F6F3C-63DF-426E-AE58-A95489AD8293}" sibTransId="{505447C4-22F9-4992-B2F9-247315E82156}"/>
    <dgm:cxn modelId="{554DA2FF-507A-405F-95F0-1E645BC50A15}" type="presOf" srcId="{57B4B771-E734-4042-8394-73B5DB266DB7}" destId="{10116B8B-9AEE-47A3-856E-6DDCDA7218F6}" srcOrd="0" destOrd="0" presId="urn:microsoft.com/office/officeart/2008/layout/VerticalCurvedList"/>
    <dgm:cxn modelId="{B63328F8-260E-450A-AA21-41A5DF13448E}" srcId="{3CA7BB57-E884-4C88-B830-EE3C29FE7857}" destId="{9997C8AF-679D-46A2-BAB5-64122D97EC5B}" srcOrd="4" destOrd="0" parTransId="{7A8EE050-B953-4DDC-9FDA-5D6A9630F2FE}" sibTransId="{4B3C82BA-25E8-432A-8ADB-85491EF6BC76}"/>
    <dgm:cxn modelId="{16D85CE8-5A13-409C-A202-C8D20F8D3340}" type="presParOf" srcId="{6AEA9B8C-A340-4B08-AF0A-16F19F8E02AC}" destId="{4653DBD6-73EF-40E8-9C34-051857BA319C}" srcOrd="0" destOrd="0" presId="urn:microsoft.com/office/officeart/2008/layout/VerticalCurvedList"/>
    <dgm:cxn modelId="{72BF76F9-C393-465B-BEDC-4894C76341A5}" type="presParOf" srcId="{4653DBD6-73EF-40E8-9C34-051857BA319C}" destId="{FCF8A23A-E86D-4672-BDB0-DAACD2F99844}" srcOrd="0" destOrd="0" presId="urn:microsoft.com/office/officeart/2008/layout/VerticalCurvedList"/>
    <dgm:cxn modelId="{0E296F4D-AF9B-4195-BC29-AEA14CC60B25}" type="presParOf" srcId="{FCF8A23A-E86D-4672-BDB0-DAACD2F99844}" destId="{632E08BE-DC48-4F38-AF41-3BAA497E2F3E}" srcOrd="0" destOrd="0" presId="urn:microsoft.com/office/officeart/2008/layout/VerticalCurvedList"/>
    <dgm:cxn modelId="{E4792CF9-A32D-42A0-9DDA-02EE2E050AE6}" type="presParOf" srcId="{FCF8A23A-E86D-4672-BDB0-DAACD2F99844}" destId="{5CECC3B0-F8E0-4E93-94B8-589F2DF21411}" srcOrd="1" destOrd="0" presId="urn:microsoft.com/office/officeart/2008/layout/VerticalCurvedList"/>
    <dgm:cxn modelId="{388DDFFA-A5A9-4E93-B2C7-1897767EEDA1}" type="presParOf" srcId="{FCF8A23A-E86D-4672-BDB0-DAACD2F99844}" destId="{29A8AAA1-9B96-445C-8025-4FBB95AC752C}" srcOrd="2" destOrd="0" presId="urn:microsoft.com/office/officeart/2008/layout/VerticalCurvedList"/>
    <dgm:cxn modelId="{B6BDE83E-A1C2-4C2D-92D1-0B5C95AFF617}" type="presParOf" srcId="{FCF8A23A-E86D-4672-BDB0-DAACD2F99844}" destId="{D97161BF-6BB1-4781-89A9-B9DF568A0309}" srcOrd="3" destOrd="0" presId="urn:microsoft.com/office/officeart/2008/layout/VerticalCurvedList"/>
    <dgm:cxn modelId="{D8FC02DA-4A71-4F46-9AB4-77986919FC7A}" type="presParOf" srcId="{4653DBD6-73EF-40E8-9C34-051857BA319C}" destId="{226F7F0F-6A65-4833-B53E-C3DA86DE0F95}" srcOrd="1" destOrd="0" presId="urn:microsoft.com/office/officeart/2008/layout/VerticalCurvedList"/>
    <dgm:cxn modelId="{47F88C80-B694-4F01-9F99-40D252C816BF}" type="presParOf" srcId="{4653DBD6-73EF-40E8-9C34-051857BA319C}" destId="{2AF7D973-DDBB-44DF-BD7D-E5B6F039663B}" srcOrd="2" destOrd="0" presId="urn:microsoft.com/office/officeart/2008/layout/VerticalCurvedList"/>
    <dgm:cxn modelId="{9CE3C299-FE25-41B9-BE62-EB0AE0A19DD6}" type="presParOf" srcId="{2AF7D973-DDBB-44DF-BD7D-E5B6F039663B}" destId="{362D4C24-4A20-4F05-BFEA-EB6A54302F1A}" srcOrd="0" destOrd="0" presId="urn:microsoft.com/office/officeart/2008/layout/VerticalCurvedList"/>
    <dgm:cxn modelId="{DF7AB609-9A3E-44E4-A1FA-91521335377F}" type="presParOf" srcId="{4653DBD6-73EF-40E8-9C34-051857BA319C}" destId="{0925F07E-6DD2-4AD1-9CF2-6346962EBB89}" srcOrd="3" destOrd="0" presId="urn:microsoft.com/office/officeart/2008/layout/VerticalCurvedList"/>
    <dgm:cxn modelId="{9680DCEA-6640-42D0-AC62-18DDF83B8746}" type="presParOf" srcId="{4653DBD6-73EF-40E8-9C34-051857BA319C}" destId="{49B3785F-115B-4F9B-8A65-36E9BFDACC3C}" srcOrd="4" destOrd="0" presId="urn:microsoft.com/office/officeart/2008/layout/VerticalCurvedList"/>
    <dgm:cxn modelId="{6673DDCE-91C6-41AD-82BB-ADD15953FF8A}" type="presParOf" srcId="{49B3785F-115B-4F9B-8A65-36E9BFDACC3C}" destId="{6F068D78-A678-498B-9BCE-2BA5C85B15EE}" srcOrd="0" destOrd="0" presId="urn:microsoft.com/office/officeart/2008/layout/VerticalCurvedList"/>
    <dgm:cxn modelId="{62278F91-CC4A-41BA-8EAD-3DE024DF6171}" type="presParOf" srcId="{4653DBD6-73EF-40E8-9C34-051857BA319C}" destId="{0B4D29B0-4852-43CF-AF4F-678F2CFCDC71}" srcOrd="5" destOrd="0" presId="urn:microsoft.com/office/officeart/2008/layout/VerticalCurvedList"/>
    <dgm:cxn modelId="{D92B8160-E3C4-4A4E-B531-66464FD96D86}" type="presParOf" srcId="{4653DBD6-73EF-40E8-9C34-051857BA319C}" destId="{E59571C0-4C68-4EFF-853A-2FE8F73E042F}" srcOrd="6" destOrd="0" presId="urn:microsoft.com/office/officeart/2008/layout/VerticalCurvedList"/>
    <dgm:cxn modelId="{D8D2F200-3284-4E41-B1E5-914558ED849B}" type="presParOf" srcId="{E59571C0-4C68-4EFF-853A-2FE8F73E042F}" destId="{183B87CD-A77B-449A-B5E6-00CB2EB64B7C}" srcOrd="0" destOrd="0" presId="urn:microsoft.com/office/officeart/2008/layout/VerticalCurvedList"/>
    <dgm:cxn modelId="{275F4BC2-FC31-40DA-999A-4B6B649216F7}" type="presParOf" srcId="{4653DBD6-73EF-40E8-9C34-051857BA319C}" destId="{10116B8B-9AEE-47A3-856E-6DDCDA7218F6}" srcOrd="7" destOrd="0" presId="urn:microsoft.com/office/officeart/2008/layout/VerticalCurvedList"/>
    <dgm:cxn modelId="{B83DD50B-795F-47F4-B3A1-D74CBDC59D0A}" type="presParOf" srcId="{4653DBD6-73EF-40E8-9C34-051857BA319C}" destId="{64BC1D3C-A242-4414-8573-6C54D28141D5}" srcOrd="8" destOrd="0" presId="urn:microsoft.com/office/officeart/2008/layout/VerticalCurvedList"/>
    <dgm:cxn modelId="{6FB42497-ACDA-406B-9E34-BD1E037163C2}" type="presParOf" srcId="{64BC1D3C-A242-4414-8573-6C54D28141D5}" destId="{977B8D3D-9C03-423D-89FD-52B151A9DAC9}" srcOrd="0" destOrd="0" presId="urn:microsoft.com/office/officeart/2008/layout/VerticalCurvedList"/>
    <dgm:cxn modelId="{0FBFA9DC-C372-494D-B7F4-509AD1DF0682}" type="presParOf" srcId="{4653DBD6-73EF-40E8-9C34-051857BA319C}" destId="{9CDF736E-F2DF-4EBE-8748-D13A347995C0}" srcOrd="9" destOrd="0" presId="urn:microsoft.com/office/officeart/2008/layout/VerticalCurvedList"/>
    <dgm:cxn modelId="{3781C5FD-91F9-42A2-9661-D4095A51FCD7}" type="presParOf" srcId="{4653DBD6-73EF-40E8-9C34-051857BA319C}" destId="{599FA2C8-332E-4E69-B9A2-9D1BC4F77FC4}" srcOrd="10" destOrd="0" presId="urn:microsoft.com/office/officeart/2008/layout/VerticalCurvedList"/>
    <dgm:cxn modelId="{B457C321-E82A-4F61-9A7E-80AC08262231}" type="presParOf" srcId="{599FA2C8-332E-4E69-B9A2-9D1BC4F77FC4}" destId="{DF4B1A86-E916-49AE-83DC-687E9D788F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34894-54D5-4286-9409-62C30F2D4239}">
      <dsp:nvSpPr>
        <dsp:cNvPr id="0" name=""/>
        <dsp:cNvSpPr/>
      </dsp:nvSpPr>
      <dsp:spPr>
        <a:xfrm>
          <a:off x="244291" y="0"/>
          <a:ext cx="4292285" cy="429228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D0DC6506-A30D-4B17-B0DA-D235A34AF8B5}">
      <dsp:nvSpPr>
        <dsp:cNvPr id="0" name=""/>
        <dsp:cNvSpPr/>
      </dsp:nvSpPr>
      <dsp:spPr>
        <a:xfrm>
          <a:off x="475665" y="181165"/>
          <a:ext cx="772611" cy="772611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209A2830-27D8-4FA6-93F4-8FD7C27B5CE8}">
      <dsp:nvSpPr>
        <dsp:cNvPr id="0" name=""/>
        <dsp:cNvSpPr/>
      </dsp:nvSpPr>
      <dsp:spPr>
        <a:xfrm>
          <a:off x="861971" y="181165"/>
          <a:ext cx="4132634" cy="772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Megbízott óraadók</a:t>
          </a:r>
        </a:p>
      </dsp:txBody>
      <dsp:txXfrm>
        <a:off x="861971" y="181165"/>
        <a:ext cx="4132634" cy="772611"/>
      </dsp:txXfrm>
    </dsp:sp>
    <dsp:sp modelId="{1C2F0407-7898-4E83-96C5-E5943F0DCC5E}">
      <dsp:nvSpPr>
        <dsp:cNvPr id="0" name=""/>
        <dsp:cNvSpPr/>
      </dsp:nvSpPr>
      <dsp:spPr>
        <a:xfrm>
          <a:off x="861971" y="953776"/>
          <a:ext cx="4132634" cy="641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Dr. Tóth Kinga bíró (FSZ)</a:t>
          </a:r>
        </a:p>
      </dsp:txBody>
      <dsp:txXfrm>
        <a:off x="861971" y="953776"/>
        <a:ext cx="4132634" cy="641918"/>
      </dsp:txXfrm>
    </dsp:sp>
    <dsp:sp modelId="{ADC38737-1476-401F-9659-E9EB807DA8A7}">
      <dsp:nvSpPr>
        <dsp:cNvPr id="0" name=""/>
        <dsp:cNvSpPr/>
      </dsp:nvSpPr>
      <dsp:spPr>
        <a:xfrm>
          <a:off x="861971" y="1595695"/>
          <a:ext cx="230432" cy="230432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30A5925B-1F5D-4EBA-A96E-867FB8405590}">
      <dsp:nvSpPr>
        <dsp:cNvPr id="0" name=""/>
        <dsp:cNvSpPr/>
      </dsp:nvSpPr>
      <dsp:spPr>
        <a:xfrm>
          <a:off x="861971" y="1826127"/>
          <a:ext cx="4132634" cy="661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Dr. Sándor Katalin járási hivatalvezető-helyettes (JL)</a:t>
          </a:r>
        </a:p>
      </dsp:txBody>
      <dsp:txXfrm>
        <a:off x="861971" y="1826127"/>
        <a:ext cx="4132634" cy="661978"/>
      </dsp:txXfrm>
    </dsp:sp>
    <dsp:sp modelId="{642CEFD7-1539-4143-B815-5F3514AEBCC7}">
      <dsp:nvSpPr>
        <dsp:cNvPr id="0" name=""/>
        <dsp:cNvSpPr/>
      </dsp:nvSpPr>
      <dsp:spPr>
        <a:xfrm>
          <a:off x="861971" y="2488106"/>
          <a:ext cx="230432" cy="230432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3C2AAEFA-F147-4CDE-AEB9-8FEF592339A0}">
      <dsp:nvSpPr>
        <dsp:cNvPr id="0" name=""/>
        <dsp:cNvSpPr/>
      </dsp:nvSpPr>
      <dsp:spPr>
        <a:xfrm>
          <a:off x="861971" y="2718538"/>
          <a:ext cx="4132634" cy="782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Dr. Hídvégi Julianna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jogtanácsos (FSZ)</a:t>
          </a:r>
        </a:p>
      </dsp:txBody>
      <dsp:txXfrm>
        <a:off x="861971" y="2718538"/>
        <a:ext cx="4132634" cy="7823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91754-1457-4EED-B928-53DA4B5B83D3}">
      <dsp:nvSpPr>
        <dsp:cNvPr id="0" name=""/>
        <dsp:cNvSpPr/>
      </dsp:nvSpPr>
      <dsp:spPr>
        <a:xfrm>
          <a:off x="0" y="98962"/>
          <a:ext cx="17297400" cy="743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/>
            <a:t>Prof. Dr. Takács Albert egyetemi tanár</a:t>
          </a:r>
        </a:p>
      </dsp:txBody>
      <dsp:txXfrm>
        <a:off x="36296" y="135258"/>
        <a:ext cx="17224808" cy="670943"/>
      </dsp:txXfrm>
    </dsp:sp>
    <dsp:sp modelId="{6A1E24E0-FF75-4870-9DF4-76CE574E6416}">
      <dsp:nvSpPr>
        <dsp:cNvPr id="0" name=""/>
        <dsp:cNvSpPr/>
      </dsp:nvSpPr>
      <dsp:spPr>
        <a:xfrm>
          <a:off x="0" y="842497"/>
          <a:ext cx="172974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19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b="0" kern="1200" dirty="0"/>
            <a:t>alkotmányjog, összehasonlító alkotmányjog, jogfilozófia, </a:t>
          </a:r>
          <a:r>
            <a:rPr lang="hu-HU" sz="2400" b="0" kern="1200" dirty="0" err="1"/>
            <a:t>európajog</a:t>
          </a:r>
          <a:r>
            <a:rPr lang="hu-HU" sz="2400" b="0" kern="1200" dirty="0"/>
            <a:t>, közigazgatási jog, alkotmányelmélet</a:t>
          </a:r>
        </a:p>
      </dsp:txBody>
      <dsp:txXfrm>
        <a:off x="0" y="842497"/>
        <a:ext cx="17297400" cy="513360"/>
      </dsp:txXfrm>
    </dsp:sp>
    <dsp:sp modelId="{2D47E6D8-013A-4F11-A3CC-064C19647FF7}">
      <dsp:nvSpPr>
        <dsp:cNvPr id="0" name=""/>
        <dsp:cNvSpPr/>
      </dsp:nvSpPr>
      <dsp:spPr>
        <a:xfrm>
          <a:off x="0" y="1355857"/>
          <a:ext cx="17297400" cy="743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/>
            <a:t>Dr. Csatlós Erzsébet egyetemi adjunktus</a:t>
          </a:r>
        </a:p>
      </dsp:txBody>
      <dsp:txXfrm>
        <a:off x="36296" y="1392153"/>
        <a:ext cx="17224808" cy="670943"/>
      </dsp:txXfrm>
    </dsp:sp>
    <dsp:sp modelId="{955EC7E1-C627-4D6D-A2A5-CD439A5A18AA}">
      <dsp:nvSpPr>
        <dsp:cNvPr id="0" name=""/>
        <dsp:cNvSpPr/>
      </dsp:nvSpPr>
      <dsp:spPr>
        <a:xfrm>
          <a:off x="0" y="2099392"/>
          <a:ext cx="17297400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19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/>
            <a:t>Nemzetközi jog - EU jog - közigazgatási jog metszete, különösen: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hu-HU" sz="2400" kern="1200" dirty="0"/>
            <a:t>A horizontális és vertikális hatósági együttműködési alapvetések az Európai Unió komplex közigazgatási struktúrájában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hu-HU" sz="2400" kern="1200" dirty="0"/>
            <a:t>Konzuli igazgatás</a:t>
          </a:r>
        </a:p>
      </dsp:txBody>
      <dsp:txXfrm>
        <a:off x="0" y="2099392"/>
        <a:ext cx="17297400" cy="1251315"/>
      </dsp:txXfrm>
    </dsp:sp>
    <dsp:sp modelId="{432058E4-154C-4288-85AB-2CC4734E1887}">
      <dsp:nvSpPr>
        <dsp:cNvPr id="0" name=""/>
        <dsp:cNvSpPr/>
      </dsp:nvSpPr>
      <dsp:spPr>
        <a:xfrm>
          <a:off x="0" y="3350706"/>
          <a:ext cx="17297400" cy="743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/>
            <a:t>Dr. Siket Judit egyetemi adjunktus</a:t>
          </a:r>
        </a:p>
      </dsp:txBody>
      <dsp:txXfrm>
        <a:off x="36296" y="3387002"/>
        <a:ext cx="17224808" cy="670943"/>
      </dsp:txXfrm>
    </dsp:sp>
    <dsp:sp modelId="{08B9430E-9038-41B1-B266-E5C6D5D22298}">
      <dsp:nvSpPr>
        <dsp:cNvPr id="0" name=""/>
        <dsp:cNvSpPr/>
      </dsp:nvSpPr>
      <dsp:spPr>
        <a:xfrm>
          <a:off x="0" y="4094242"/>
          <a:ext cx="172974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19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/>
            <a:t>A helyi önkormányzatok autonómiája, funkcionalitása</a:t>
          </a:r>
        </a:p>
      </dsp:txBody>
      <dsp:txXfrm>
        <a:off x="0" y="4094242"/>
        <a:ext cx="17297400" cy="513360"/>
      </dsp:txXfrm>
    </dsp:sp>
    <dsp:sp modelId="{32EF7D5B-7166-40CE-BF71-635296449656}">
      <dsp:nvSpPr>
        <dsp:cNvPr id="0" name=""/>
        <dsp:cNvSpPr/>
      </dsp:nvSpPr>
      <dsp:spPr>
        <a:xfrm>
          <a:off x="0" y="4607602"/>
          <a:ext cx="17297400" cy="743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/>
            <a:t>Dr. </a:t>
          </a:r>
          <a:r>
            <a:rPr lang="hu-HU" sz="3100" kern="1200" dirty="0" err="1"/>
            <a:t>Tribl</a:t>
          </a:r>
          <a:r>
            <a:rPr lang="hu-HU" sz="3100" kern="1200" dirty="0"/>
            <a:t> Norbert egyetemi adjunktus</a:t>
          </a:r>
        </a:p>
      </dsp:txBody>
      <dsp:txXfrm>
        <a:off x="36296" y="4643898"/>
        <a:ext cx="17224808" cy="670943"/>
      </dsp:txXfrm>
    </dsp:sp>
    <dsp:sp modelId="{9981FBB4-7B30-4F9C-9A8D-99F966723A54}">
      <dsp:nvSpPr>
        <dsp:cNvPr id="0" name=""/>
        <dsp:cNvSpPr/>
      </dsp:nvSpPr>
      <dsp:spPr>
        <a:xfrm>
          <a:off x="0" y="5351136"/>
          <a:ext cx="17297400" cy="1668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19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/>
            <a:t>Fokozatszerzés éve: 2020. Az alkotmányos identitás funkciója és alkalmazhatósága a </a:t>
          </a:r>
          <a:r>
            <a:rPr lang="hu-HU" sz="2400" kern="1200" dirty="0" err="1"/>
            <a:t>szupranacionális</a:t>
          </a:r>
          <a:r>
            <a:rPr lang="hu-HU" sz="2400" kern="1200" dirty="0"/>
            <a:t> térben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/>
            <a:t>Főtanácsadó, Alkotmánybíróság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/>
            <a:t>Kutatási téma: eljárásjog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hu-HU" sz="2400" kern="1200" dirty="0"/>
        </a:p>
      </dsp:txBody>
      <dsp:txXfrm>
        <a:off x="0" y="5351136"/>
        <a:ext cx="17297400" cy="1668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89D26-97B3-43A1-9EA8-754FAB31FC5B}">
      <dsp:nvSpPr>
        <dsp:cNvPr id="0" name=""/>
        <dsp:cNvSpPr/>
      </dsp:nvSpPr>
      <dsp:spPr>
        <a:xfrm>
          <a:off x="0" y="66900"/>
          <a:ext cx="1584960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0" kern="1200" dirty="0" err="1"/>
            <a:t>Contemporary</a:t>
          </a:r>
          <a:r>
            <a:rPr lang="hu-HU" sz="3200" b="0" kern="1200" dirty="0"/>
            <a:t> </a:t>
          </a:r>
          <a:r>
            <a:rPr lang="hu-HU" sz="3200" b="0" kern="1200" dirty="0" err="1"/>
            <a:t>Issues</a:t>
          </a:r>
          <a:r>
            <a:rPr lang="hu-HU" sz="3200" b="0" kern="1200" dirty="0"/>
            <a:t> of Public </a:t>
          </a:r>
          <a:r>
            <a:rPr lang="hu-HU" sz="3200" b="0" kern="1200" dirty="0" err="1"/>
            <a:t>Administration</a:t>
          </a:r>
          <a:r>
            <a:rPr lang="hu-HU" sz="3200" b="0" kern="1200" dirty="0"/>
            <a:t> 26/04/2017</a:t>
          </a:r>
        </a:p>
      </dsp:txBody>
      <dsp:txXfrm>
        <a:off x="59399" y="126299"/>
        <a:ext cx="15730802" cy="1098002"/>
      </dsp:txXfrm>
    </dsp:sp>
    <dsp:sp modelId="{FCDAC199-A29B-4C55-B0B1-9A760E399E12}">
      <dsp:nvSpPr>
        <dsp:cNvPr id="0" name=""/>
        <dsp:cNvSpPr/>
      </dsp:nvSpPr>
      <dsp:spPr>
        <a:xfrm>
          <a:off x="0" y="1470900"/>
          <a:ext cx="1584960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0" kern="1200" dirty="0"/>
            <a:t>2</a:t>
          </a:r>
          <a:r>
            <a:rPr lang="hu-HU" sz="3200" b="0" kern="1200" baseline="30000" dirty="0"/>
            <a:t>nd</a:t>
          </a:r>
          <a:r>
            <a:rPr lang="hu-HU" sz="3200" b="0" kern="1200" dirty="0"/>
            <a:t> </a:t>
          </a:r>
          <a:r>
            <a:rPr lang="hu-HU" sz="3200" b="0" kern="1200" dirty="0" err="1"/>
            <a:t>Contemporary</a:t>
          </a:r>
          <a:r>
            <a:rPr lang="hu-HU" sz="3200" b="0" kern="1200" dirty="0"/>
            <a:t> </a:t>
          </a:r>
          <a:r>
            <a:rPr lang="hu-HU" sz="3200" b="0" kern="1200" dirty="0" err="1"/>
            <a:t>Issues</a:t>
          </a:r>
          <a:r>
            <a:rPr lang="hu-HU" sz="3200" b="0" kern="1200" dirty="0"/>
            <a:t> of Public </a:t>
          </a:r>
          <a:r>
            <a:rPr lang="hu-HU" sz="3200" b="0" kern="1200" dirty="0" err="1"/>
            <a:t>Administration</a:t>
          </a:r>
          <a:r>
            <a:rPr lang="hu-HU" sz="3200" b="0" kern="1200" dirty="0"/>
            <a:t> 20/09/2017</a:t>
          </a:r>
        </a:p>
      </dsp:txBody>
      <dsp:txXfrm>
        <a:off x="59399" y="1530299"/>
        <a:ext cx="15730802" cy="1098002"/>
      </dsp:txXfrm>
    </dsp:sp>
    <dsp:sp modelId="{8C165A30-6F08-4935-9A00-5471C015074D}">
      <dsp:nvSpPr>
        <dsp:cNvPr id="0" name=""/>
        <dsp:cNvSpPr/>
      </dsp:nvSpPr>
      <dsp:spPr>
        <a:xfrm>
          <a:off x="0" y="2874900"/>
          <a:ext cx="1584960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/>
            <a:t>3</a:t>
          </a:r>
          <a:r>
            <a:rPr lang="en-US" sz="3200" b="0" kern="1200" baseline="30000" dirty="0"/>
            <a:t>rd</a:t>
          </a:r>
          <a:r>
            <a:rPr lang="en-US" sz="3200" b="0" kern="1200" dirty="0"/>
            <a:t> Contemporary Issues of Public Administration 26</a:t>
          </a:r>
          <a:r>
            <a:rPr lang="hu-HU" sz="3200" b="0" kern="1200" dirty="0"/>
            <a:t>/09/</a:t>
          </a:r>
          <a:r>
            <a:rPr lang="en-US" sz="3200" b="0" kern="1200" dirty="0"/>
            <a:t>2018</a:t>
          </a:r>
          <a:endParaRPr lang="hu-HU" sz="3200" b="0" kern="1200" dirty="0"/>
        </a:p>
      </dsp:txBody>
      <dsp:txXfrm>
        <a:off x="59399" y="2934299"/>
        <a:ext cx="15730802" cy="1098002"/>
      </dsp:txXfrm>
    </dsp:sp>
    <dsp:sp modelId="{5A7B5EA0-7907-4481-A52F-7B234168D986}">
      <dsp:nvSpPr>
        <dsp:cNvPr id="0" name=""/>
        <dsp:cNvSpPr/>
      </dsp:nvSpPr>
      <dsp:spPr>
        <a:xfrm>
          <a:off x="0" y="4278900"/>
          <a:ext cx="1584960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0" kern="1200" dirty="0"/>
            <a:t>4</a:t>
          </a:r>
          <a:r>
            <a:rPr lang="hu-HU" sz="3200" b="0" kern="1200" baseline="30000" dirty="0"/>
            <a:t>th</a:t>
          </a:r>
          <a:r>
            <a:rPr lang="hu-HU" sz="3200" b="0" kern="1200" dirty="0"/>
            <a:t> </a:t>
          </a:r>
          <a:r>
            <a:rPr lang="hu-HU" sz="3200" b="0" kern="1200" dirty="0" err="1"/>
            <a:t>Contemporary</a:t>
          </a:r>
          <a:r>
            <a:rPr lang="hu-HU" sz="3200" b="0" kern="1200" dirty="0"/>
            <a:t> </a:t>
          </a:r>
          <a:r>
            <a:rPr lang="hu-HU" sz="3200" b="0" kern="1200" dirty="0" err="1"/>
            <a:t>Issues</a:t>
          </a:r>
          <a:r>
            <a:rPr lang="hu-HU" sz="3200" b="0" kern="1200" dirty="0"/>
            <a:t> of Public </a:t>
          </a:r>
          <a:r>
            <a:rPr lang="hu-HU" sz="3200" b="0" kern="1200" dirty="0" err="1"/>
            <a:t>Administration</a:t>
          </a:r>
          <a:r>
            <a:rPr lang="hu-HU" sz="3200" b="0" kern="1200" dirty="0"/>
            <a:t> 10/12/2021</a:t>
          </a:r>
        </a:p>
      </dsp:txBody>
      <dsp:txXfrm>
        <a:off x="59399" y="4338299"/>
        <a:ext cx="157308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CC3B0-F8E0-4E93-94B8-589F2DF21411}">
      <dsp:nvSpPr>
        <dsp:cNvPr id="0" name=""/>
        <dsp:cNvSpPr/>
      </dsp:nvSpPr>
      <dsp:spPr>
        <a:xfrm>
          <a:off x="-8266382" y="-1262656"/>
          <a:ext cx="9834942" cy="9834942"/>
        </a:xfrm>
        <a:prstGeom prst="blockArc">
          <a:avLst>
            <a:gd name="adj1" fmla="val 18900000"/>
            <a:gd name="adj2" fmla="val 2700000"/>
            <a:gd name="adj3" fmla="val 22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F7F0F-6A65-4833-B53E-C3DA86DE0F95}">
      <dsp:nvSpPr>
        <dsp:cNvPr id="0" name=""/>
        <dsp:cNvSpPr/>
      </dsp:nvSpPr>
      <dsp:spPr>
        <a:xfrm>
          <a:off x="684454" y="456705"/>
          <a:ext cx="10219999" cy="9139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548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/>
            <a:t>Tudományos közéleti részvétel </a:t>
          </a:r>
        </a:p>
      </dsp:txBody>
      <dsp:txXfrm>
        <a:off x="684454" y="456705"/>
        <a:ext cx="10219999" cy="913996"/>
      </dsp:txXfrm>
    </dsp:sp>
    <dsp:sp modelId="{362D4C24-4A20-4F05-BFEA-EB6A54302F1A}">
      <dsp:nvSpPr>
        <dsp:cNvPr id="0" name=""/>
        <dsp:cNvSpPr/>
      </dsp:nvSpPr>
      <dsp:spPr>
        <a:xfrm>
          <a:off x="113206" y="342456"/>
          <a:ext cx="1142495" cy="11424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925F07E-6DD2-4AD1-9CF2-6346962EBB89}">
      <dsp:nvSpPr>
        <dsp:cNvPr id="0" name=""/>
        <dsp:cNvSpPr/>
      </dsp:nvSpPr>
      <dsp:spPr>
        <a:xfrm>
          <a:off x="1339396" y="1827261"/>
          <a:ext cx="9565056" cy="9139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548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/>
            <a:t>Szaktárgyak oktatása – minőségi szakképzésekben részvétel </a:t>
          </a:r>
        </a:p>
      </dsp:txBody>
      <dsp:txXfrm>
        <a:off x="1339396" y="1827261"/>
        <a:ext cx="9565056" cy="913996"/>
      </dsp:txXfrm>
    </dsp:sp>
    <dsp:sp modelId="{6F068D78-A678-498B-9BCE-2BA5C85B15EE}">
      <dsp:nvSpPr>
        <dsp:cNvPr id="0" name=""/>
        <dsp:cNvSpPr/>
      </dsp:nvSpPr>
      <dsp:spPr>
        <a:xfrm>
          <a:off x="768149" y="1713011"/>
          <a:ext cx="1142495" cy="11424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B4D29B0-4852-43CF-AF4F-678F2CFCDC71}">
      <dsp:nvSpPr>
        <dsp:cNvPr id="0" name=""/>
        <dsp:cNvSpPr/>
      </dsp:nvSpPr>
      <dsp:spPr>
        <a:xfrm>
          <a:off x="1540411" y="3197816"/>
          <a:ext cx="9364041" cy="9139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548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/>
            <a:t>Gyakorlati szakemberekkel  való tudományos és kutatási együttműködés</a:t>
          </a:r>
        </a:p>
      </dsp:txBody>
      <dsp:txXfrm>
        <a:off x="1540411" y="3197816"/>
        <a:ext cx="9364041" cy="913996"/>
      </dsp:txXfrm>
    </dsp:sp>
    <dsp:sp modelId="{183B87CD-A77B-449A-B5E6-00CB2EB64B7C}">
      <dsp:nvSpPr>
        <dsp:cNvPr id="0" name=""/>
        <dsp:cNvSpPr/>
      </dsp:nvSpPr>
      <dsp:spPr>
        <a:xfrm>
          <a:off x="969164" y="3083567"/>
          <a:ext cx="1142495" cy="11424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0116B8B-9AEE-47A3-856E-6DDCDA7218F6}">
      <dsp:nvSpPr>
        <dsp:cNvPr id="0" name=""/>
        <dsp:cNvSpPr/>
      </dsp:nvSpPr>
      <dsp:spPr>
        <a:xfrm>
          <a:off x="1339396" y="4568372"/>
          <a:ext cx="9565056" cy="9139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548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/>
            <a:t>Elmélet-gyakorlat: a hallgatók összekötése a való világgal </a:t>
          </a:r>
        </a:p>
      </dsp:txBody>
      <dsp:txXfrm>
        <a:off x="1339396" y="4568372"/>
        <a:ext cx="9565056" cy="913996"/>
      </dsp:txXfrm>
    </dsp:sp>
    <dsp:sp modelId="{977B8D3D-9C03-423D-89FD-52B151A9DAC9}">
      <dsp:nvSpPr>
        <dsp:cNvPr id="0" name=""/>
        <dsp:cNvSpPr/>
      </dsp:nvSpPr>
      <dsp:spPr>
        <a:xfrm>
          <a:off x="768149" y="4454123"/>
          <a:ext cx="1142495" cy="11424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CDF736E-F2DF-4EBE-8748-D13A347995C0}">
      <dsp:nvSpPr>
        <dsp:cNvPr id="0" name=""/>
        <dsp:cNvSpPr/>
      </dsp:nvSpPr>
      <dsp:spPr>
        <a:xfrm>
          <a:off x="684454" y="5938928"/>
          <a:ext cx="10219999" cy="9139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5484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/>
            <a:t>Nappali tagozatos PhD-hallgatók bevonzása (utánpótlás nevelés)</a:t>
          </a:r>
        </a:p>
      </dsp:txBody>
      <dsp:txXfrm>
        <a:off x="684454" y="5938928"/>
        <a:ext cx="10219999" cy="913996"/>
      </dsp:txXfrm>
    </dsp:sp>
    <dsp:sp modelId="{DF4B1A86-E916-49AE-83DC-687E9D788F61}">
      <dsp:nvSpPr>
        <dsp:cNvPr id="0" name=""/>
        <dsp:cNvSpPr/>
      </dsp:nvSpPr>
      <dsp:spPr>
        <a:xfrm>
          <a:off x="113206" y="5824678"/>
          <a:ext cx="1142495" cy="11424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e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78597"/>
            <a:ext cx="18288000" cy="154086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3" name="AutoShape 3"/>
          <p:cNvSpPr/>
          <p:nvPr/>
        </p:nvSpPr>
        <p:spPr>
          <a:xfrm>
            <a:off x="0" y="8483600"/>
            <a:ext cx="18288000" cy="1803400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8028236" y="4980622"/>
            <a:ext cx="952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9104412" y="4926330"/>
            <a:ext cx="7917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600" y="3249379"/>
            <a:ext cx="140970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hu-HU" sz="4000" b="1" i="0" dirty="0">
                <a:solidFill>
                  <a:srgbClr val="000000"/>
                </a:solidFill>
                <a:latin typeface="+mj-lt"/>
              </a:rPr>
              <a:t>Kihívások a közigazgatási jog oktatása terén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hu-HU" sz="4000" b="1" i="0" dirty="0">
                <a:solidFill>
                  <a:srgbClr val="000000"/>
                </a:solidFill>
                <a:latin typeface="+mj-lt"/>
              </a:rPr>
              <a:t>SZTE ÁJTK Közjogi Intézet</a:t>
            </a:r>
            <a:r>
              <a:rPr lang="en-US" sz="4000" b="1" i="0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43600" y="6296496"/>
            <a:ext cx="7010400" cy="1583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2400" b="0" i="0" dirty="0">
                <a:solidFill>
                  <a:srgbClr val="000000"/>
                </a:solidFill>
                <a:latin typeface="Open Sans"/>
              </a:rPr>
              <a:t>Dr. Siket Judit PhD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2400" dirty="0">
                <a:solidFill>
                  <a:srgbClr val="000000"/>
                </a:solidFill>
                <a:latin typeface="Open Sans"/>
              </a:rPr>
              <a:t>siket.judit@juris.u-szeged.hu</a:t>
            </a:r>
            <a:r>
              <a:rPr lang="en-US" sz="2400" b="0" i="0" dirty="0">
                <a:solidFill>
                  <a:srgbClr val="000000"/>
                </a:solidFill>
                <a:latin typeface="Open Sans"/>
              </a:rPr>
              <a:t> </a:t>
            </a:r>
          </a:p>
        </p:txBody>
      </p:sp>
      <p:sp>
        <p:nvSpPr>
          <p:cNvPr id="10" name="Téglalap 9"/>
          <p:cNvSpPr/>
          <p:nvPr/>
        </p:nvSpPr>
        <p:spPr>
          <a:xfrm>
            <a:off x="14173200" y="9062134"/>
            <a:ext cx="3962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 </a:t>
            </a:r>
            <a:r>
              <a:rPr lang="hu-HU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hu-HU" sz="3600" dirty="0">
                <a:latin typeface="Allura" panose="020B0604020202020204" charset="-18"/>
              </a:rPr>
              <a:t>”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37" y="27214"/>
            <a:ext cx="2279469" cy="30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63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 </a:t>
            </a:r>
            <a:endParaRPr lang="en-US" sz="4800" b="1" i="0" dirty="0">
              <a:latin typeface="+mj-lt"/>
            </a:endParaRP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722313" y="4406900"/>
            <a:ext cx="9782962" cy="1362075"/>
          </a:xfrm>
        </p:spPr>
        <p:txBody>
          <a:bodyPr/>
          <a:lstStyle/>
          <a:p>
            <a:pPr algn="ctr"/>
            <a:r>
              <a:rPr lang="hu-HU" dirty="0" smtClean="0"/>
              <a:t>KÖSZÖNÖM A MEGTISZTELŐ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447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Oktatóink </a:t>
            </a:r>
            <a:endParaRPr lang="en-US" sz="4800" b="1" i="0" dirty="0"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303113"/>
            <a:ext cx="16230600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en-US" sz="3393" b="0" i="0" dirty="0">
              <a:solidFill>
                <a:srgbClr val="000000"/>
              </a:solidFill>
              <a:latin typeface="Open Sans Light"/>
            </a:endParaRPr>
          </a:p>
        </p:txBody>
      </p:sp>
      <p:pic>
        <p:nvPicPr>
          <p:cNvPr id="9" name="Kép 8" descr="Takacs_Albe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5" y="1840036"/>
            <a:ext cx="175260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Csatlos_Erzsebe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30" y="1987133"/>
            <a:ext cx="157734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Siket_Judi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25" y="5524500"/>
            <a:ext cx="1764000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Nem érhető el leírás a fényképhez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96" y="5524500"/>
            <a:ext cx="241200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zövegdoboz 17"/>
          <p:cNvSpPr txBox="1"/>
          <p:nvPr/>
        </p:nvSpPr>
        <p:spPr>
          <a:xfrm>
            <a:off x="3319258" y="2844090"/>
            <a:ext cx="323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Prof. Dr. Takács Albert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3319258" y="648166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Dr. Siket Judit PhD.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9411585" y="284409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Dr. Csatlós Erzsébet PhD.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0034246" y="6240216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Dr. </a:t>
            </a:r>
            <a:r>
              <a:rPr lang="hu-HU" sz="2400" b="1" dirty="0" err="1"/>
              <a:t>Tribl</a:t>
            </a:r>
            <a:r>
              <a:rPr lang="hu-HU" sz="2400" b="1" dirty="0"/>
              <a:t> Norbert PhD.</a:t>
            </a: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357929510"/>
              </p:ext>
            </p:extLst>
          </p:nvPr>
        </p:nvGraphicFramePr>
        <p:xfrm>
          <a:off x="12978984" y="480695"/>
          <a:ext cx="5267226" cy="4294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Lekerekített téglalap 6"/>
          <p:cNvSpPr/>
          <p:nvPr/>
        </p:nvSpPr>
        <p:spPr>
          <a:xfrm>
            <a:off x="13335000" y="5143500"/>
            <a:ext cx="4495800" cy="2209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PhD. hallgatóink</a:t>
            </a:r>
          </a:p>
          <a:p>
            <a:pPr algn="ctr"/>
            <a:endParaRPr lang="hu-HU" b="1" dirty="0" smtClean="0"/>
          </a:p>
          <a:p>
            <a:pPr algn="ctr"/>
            <a:r>
              <a:rPr lang="hu-HU" sz="2400" b="1" dirty="0" smtClean="0"/>
              <a:t>Dr. </a:t>
            </a:r>
            <a:r>
              <a:rPr lang="hu-HU" sz="2400" b="1" dirty="0" err="1" smtClean="0"/>
              <a:t>Holecska</a:t>
            </a:r>
            <a:r>
              <a:rPr lang="hu-HU" sz="2400" b="1" dirty="0" smtClean="0"/>
              <a:t> Zsófia</a:t>
            </a:r>
          </a:p>
          <a:p>
            <a:pPr algn="ctr"/>
            <a:r>
              <a:rPr lang="hu-HU" sz="2400" b="1" dirty="0" smtClean="0"/>
              <a:t>Dr. Nagy Sándor</a:t>
            </a:r>
            <a:endParaRPr lang="hu-H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Kutatási területek </a:t>
            </a:r>
            <a:endParaRPr lang="en-US" sz="4800" b="1" i="0" dirty="0"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303113"/>
            <a:ext cx="16230600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en-US" sz="3393" b="0" i="0" dirty="0">
              <a:solidFill>
                <a:srgbClr val="000000"/>
              </a:solidFill>
              <a:latin typeface="Open Sans Light"/>
            </a:endParaRPr>
          </a:p>
        </p:txBody>
      </p:sp>
      <p:graphicFrame>
        <p:nvGraphicFramePr>
          <p:cNvPr id="13" name="Tartalom helye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383008"/>
              </p:ext>
            </p:extLst>
          </p:nvPr>
        </p:nvGraphicFramePr>
        <p:xfrm>
          <a:off x="457200" y="1600199"/>
          <a:ext cx="17297400" cy="7118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6885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22682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Oktatás – a tantárgyi struktúra átalakítása</a:t>
            </a:r>
            <a:endParaRPr lang="en-US" sz="4800" b="1" i="0" dirty="0"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303113"/>
            <a:ext cx="16230600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en-US" sz="3393" b="0" i="0" dirty="0">
              <a:solidFill>
                <a:srgbClr val="000000"/>
              </a:solidFill>
              <a:latin typeface="Open Sans Light"/>
            </a:endParaRPr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598388"/>
              </p:ext>
            </p:extLst>
          </p:nvPr>
        </p:nvGraphicFramePr>
        <p:xfrm>
          <a:off x="457200" y="1679320"/>
          <a:ext cx="16802100" cy="66950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360420">
                  <a:extLst>
                    <a:ext uri="{9D8B030D-6E8A-4147-A177-3AD203B41FA5}">
                      <a16:colId xmlns:a16="http://schemas.microsoft.com/office/drawing/2014/main" val="2569962445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4232530472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610940274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697571827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3891929866"/>
                    </a:ext>
                  </a:extLst>
                </a:gridCol>
              </a:tblGrid>
              <a:tr h="970090">
                <a:tc gridSpan="2">
                  <a:txBody>
                    <a:bodyPr/>
                    <a:lstStyle/>
                    <a:p>
                      <a:pPr algn="ctr"/>
                      <a:r>
                        <a:rPr lang="hu-H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2008-2016.</a:t>
                      </a:r>
                      <a:endParaRPr lang="hu-HU" sz="3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3600" dirty="0"/>
                        <a:t>2017-től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600" dirty="0"/>
                        <a:t>Változás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687955"/>
                  </a:ext>
                </a:extLst>
              </a:tr>
              <a:tr h="970090"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Tárgy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Óraszám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Tárgy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Óraszám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832916"/>
                  </a:ext>
                </a:extLst>
              </a:tr>
              <a:tr h="1025001"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A közigazgatás alapintézményei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-1 kurzus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473353"/>
                  </a:ext>
                </a:extLst>
              </a:tr>
              <a:tr h="1025001"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Közigazgatási jog 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Közigazgatási jog 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-1 óra (+1 óra gyakorlat)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536868"/>
                  </a:ext>
                </a:extLst>
              </a:tr>
              <a:tr h="1025001"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Közigazgatási jog 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Közigazgatási jog 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- 1 óra (gyakorlat változatlan)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781259"/>
                  </a:ext>
                </a:extLst>
              </a:tr>
              <a:tr h="1493572"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Közigazgatási jog 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Közigazgatási jog III. </a:t>
                      </a:r>
                      <a:r>
                        <a:rPr lang="hu-HU" sz="3200" b="0" i="1" dirty="0"/>
                        <a:t>(</a:t>
                      </a:r>
                      <a:r>
                        <a:rPr lang="hu-HU" sz="3200" b="0" i="1" dirty="0" err="1"/>
                        <a:t>ea</a:t>
                      </a:r>
                      <a:r>
                        <a:rPr lang="hu-HU" sz="3200" b="0" i="1" dirty="0"/>
                        <a:t>. nélküli szeminárium)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b="1" dirty="0"/>
                        <a:t>forma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783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7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 </a:t>
            </a:r>
            <a:endParaRPr lang="en-US" sz="4800" b="1" i="0" dirty="0"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303113"/>
            <a:ext cx="16230600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en-US" sz="3393" b="0" i="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420600" cy="1143000"/>
          </a:xfrm>
        </p:spPr>
        <p:txBody>
          <a:bodyPr>
            <a:normAutofit/>
          </a:bodyPr>
          <a:lstStyle/>
          <a:p>
            <a:r>
              <a:rPr lang="hu-HU" b="1" dirty="0"/>
              <a:t>Az oktatás terén jelentkező kihívások</a:t>
            </a: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5" y="1521287"/>
            <a:ext cx="4762500" cy="2974767"/>
          </a:xfrm>
        </p:spPr>
      </p:pic>
      <p:sp>
        <p:nvSpPr>
          <p:cNvPr id="11" name="Szövegdoboz 10"/>
          <p:cNvSpPr txBox="1"/>
          <p:nvPr/>
        </p:nvSpPr>
        <p:spPr>
          <a:xfrm>
            <a:off x="2019005" y="4845461"/>
            <a:ext cx="302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Tananyag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63" y="1752495"/>
            <a:ext cx="3086100" cy="243840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8324122" y="437218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 jogi környezet változása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144" y="2171105"/>
            <a:ext cx="4267418" cy="277200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4115431" y="519621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 hallgatók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75" y="5415406"/>
            <a:ext cx="5003184" cy="2654580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8458200" y="828364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Infrastruktúra</a:t>
            </a:r>
          </a:p>
        </p:txBody>
      </p:sp>
      <p:pic>
        <p:nvPicPr>
          <p:cNvPr id="9" name="Ábra 8" descr="Tanár egyszínű kitöltéssel">
            <a:extLst>
              <a:ext uri="{FF2B5EF4-FFF2-40B4-BE49-F238E27FC236}">
                <a16:creationId xmlns:a16="http://schemas.microsoft.com/office/drawing/2014/main" id="{CB2C2469-C20D-40CE-ABF7-9C47F9FE8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82551" y="5519213"/>
            <a:ext cx="2446966" cy="2446966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6D8ED572-C70A-4D11-885A-C964CA1598E5}"/>
              </a:ext>
            </a:extLst>
          </p:cNvPr>
          <p:cNvSpPr txBox="1"/>
          <p:nvPr/>
        </p:nvSpPr>
        <p:spPr>
          <a:xfrm>
            <a:off x="1104900" y="803967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Személyi állomány</a:t>
            </a:r>
          </a:p>
        </p:txBody>
      </p:sp>
    </p:spTree>
    <p:extLst>
      <p:ext uri="{BB962C8B-B14F-4D97-AF65-F5344CB8AC3E}">
        <p14:creationId xmlns:p14="http://schemas.microsoft.com/office/powerpoint/2010/main" val="427762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 </a:t>
            </a:r>
            <a:endParaRPr lang="en-US" sz="4800" b="1" i="0" dirty="0"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303113"/>
            <a:ext cx="16230600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b="0" i="0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hu-HU" sz="3393" dirty="0">
              <a:solidFill>
                <a:srgbClr val="000000"/>
              </a:solidFill>
              <a:latin typeface="Open Sans Light"/>
            </a:endParaRPr>
          </a:p>
          <a:p>
            <a:pPr marL="560289" lvl="1" indent="-280145">
              <a:lnSpc>
                <a:spcPts val="4751"/>
              </a:lnSpc>
              <a:buFont typeface="Arial"/>
              <a:buChar char="•"/>
            </a:pPr>
            <a:endParaRPr lang="en-US" sz="3393" b="0" i="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420600" cy="1143000"/>
          </a:xfrm>
        </p:spPr>
        <p:txBody>
          <a:bodyPr>
            <a:normAutofit/>
          </a:bodyPr>
          <a:lstStyle/>
          <a:p>
            <a:r>
              <a:rPr lang="hu-HU" b="1" dirty="0"/>
              <a:t>Eredményeink - tananyagfejlesztés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A3127826-6214-4054-BE3D-08FC9A5D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3" y="1733618"/>
            <a:ext cx="2465917" cy="3600000"/>
          </a:xfrm>
          <a:prstGeom prst="rect">
            <a:avLst/>
          </a:prstGeom>
        </p:spPr>
      </p:pic>
      <p:pic>
        <p:nvPicPr>
          <p:cNvPr id="20" name="Kép 2">
            <a:extLst>
              <a:ext uri="{FF2B5EF4-FFF2-40B4-BE49-F238E27FC236}">
                <a16:creationId xmlns:a16="http://schemas.microsoft.com/office/drawing/2014/main" id="{1340216E-05F4-4421-9A65-2C29CE29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06" y="1657732"/>
            <a:ext cx="246177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64CBD28E-4794-46EF-A502-102A6F45D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989" y="1650868"/>
            <a:ext cx="2426285" cy="3636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5076518"/>
            <a:ext cx="2699064" cy="3708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210" y="4926897"/>
            <a:ext cx="2856293" cy="3924000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12115801" y="6057900"/>
            <a:ext cx="597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Csatlós, Erzsébet: </a:t>
            </a:r>
            <a:r>
              <a:rPr lang="hu-HU" sz="2400" b="1" i="1" dirty="0"/>
              <a:t>European </a:t>
            </a:r>
            <a:r>
              <a:rPr lang="hu-HU" sz="2400" b="1" i="1" dirty="0" err="1"/>
              <a:t>administration</a:t>
            </a:r>
            <a:r>
              <a:rPr lang="hu-HU" sz="2400" b="1" i="1" dirty="0"/>
              <a:t>.</a:t>
            </a:r>
            <a:r>
              <a:rPr lang="hu-HU" sz="2400" b="1" dirty="0"/>
              <a:t> (2020) [Online oktatási csomag (e-</a:t>
            </a:r>
            <a:r>
              <a:rPr lang="hu-HU" sz="2400" b="1" dirty="0" err="1"/>
              <a:t>learning</a:t>
            </a:r>
            <a:r>
              <a:rPr lang="hu-HU" sz="2400" b="1" dirty="0"/>
              <a:t> ] 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12115801" y="7334201"/>
            <a:ext cx="563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Siket, Judit: </a:t>
            </a:r>
            <a:r>
              <a:rPr lang="hu-HU" sz="2400" b="1" i="1" dirty="0" err="1"/>
              <a:t>Territorial</a:t>
            </a:r>
            <a:r>
              <a:rPr lang="hu-HU" sz="2400" b="1" i="1" dirty="0"/>
              <a:t> and local </a:t>
            </a:r>
            <a:r>
              <a:rPr lang="hu-HU" sz="2400" b="1" i="1" dirty="0" err="1"/>
              <a:t>administrative</a:t>
            </a:r>
            <a:r>
              <a:rPr lang="hu-HU" sz="2400" b="1" i="1" dirty="0"/>
              <a:t> </a:t>
            </a:r>
            <a:r>
              <a:rPr lang="hu-HU" sz="2400" b="1" i="1" dirty="0" err="1"/>
              <a:t>system</a:t>
            </a:r>
            <a:r>
              <a:rPr lang="hu-HU" sz="2400" b="1" i="1" dirty="0"/>
              <a:t> in Hungary. </a:t>
            </a:r>
            <a:r>
              <a:rPr lang="hu-HU" sz="2400" b="1" dirty="0"/>
              <a:t>(2020) [Online oktatási csomag (e-</a:t>
            </a:r>
            <a:r>
              <a:rPr lang="hu-HU" sz="2400" b="1" dirty="0" err="1"/>
              <a:t>learning</a:t>
            </a:r>
            <a:r>
              <a:rPr lang="hu-HU" sz="2400" b="1" dirty="0"/>
              <a:t>] </a:t>
            </a:r>
          </a:p>
        </p:txBody>
      </p:sp>
      <p:sp>
        <p:nvSpPr>
          <p:cNvPr id="24" name="Felhő 23"/>
          <p:cNvSpPr/>
          <p:nvPr/>
        </p:nvSpPr>
        <p:spPr>
          <a:xfrm>
            <a:off x="13703283" y="114300"/>
            <a:ext cx="4584717" cy="388620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Előkészületben: </a:t>
            </a:r>
          </a:p>
          <a:p>
            <a:pPr algn="ctr"/>
            <a:r>
              <a:rPr lang="hu-HU" sz="2400" b="1" dirty="0"/>
              <a:t>1. A hatósági eljárás alapjai</a:t>
            </a:r>
          </a:p>
          <a:p>
            <a:pPr algn="ctr"/>
            <a:r>
              <a:rPr lang="hu-HU" sz="2400" b="1" dirty="0"/>
              <a:t>2. Gondolatébresztő jogesetek a szakigazgatások köréből</a:t>
            </a:r>
          </a:p>
        </p:txBody>
      </p:sp>
    </p:spTree>
    <p:extLst>
      <p:ext uri="{BB962C8B-B14F-4D97-AF65-F5344CB8AC3E}">
        <p14:creationId xmlns:p14="http://schemas.microsoft.com/office/powerpoint/2010/main" val="173449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 </a:t>
            </a:r>
            <a:endParaRPr lang="en-US" sz="4800" b="1" i="0" dirty="0">
              <a:latin typeface="+mj-lt"/>
            </a:endParaRPr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420600" cy="1143000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Nemzetközi kapcsolatok – Erasmus partnerség </a:t>
            </a:r>
            <a:br>
              <a:rPr lang="hu-HU" b="1" dirty="0"/>
            </a:br>
            <a:r>
              <a:rPr lang="hu-HU" sz="4000" b="1" dirty="0"/>
              <a:t>2015-től folyamatos építkezés</a:t>
            </a:r>
            <a:endParaRPr lang="hu-HU" b="1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75" y="2154838"/>
            <a:ext cx="4200000" cy="91428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0045" y="1363629"/>
            <a:ext cx="2530059" cy="1493649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02" y="6452732"/>
            <a:ext cx="1971675" cy="50482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78" y="4801246"/>
            <a:ext cx="1298734" cy="129873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7491627"/>
            <a:ext cx="9552829" cy="987502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801" y="1963694"/>
            <a:ext cx="3505200" cy="1095375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737" y="3432571"/>
            <a:ext cx="4781550" cy="168592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406" y="6353344"/>
            <a:ext cx="2175594" cy="2175594"/>
          </a:xfrm>
          <a:prstGeom prst="rect">
            <a:avLst/>
          </a:prstGeom>
        </p:spPr>
      </p:pic>
      <p:sp>
        <p:nvSpPr>
          <p:cNvPr id="28" name="Szövegdoboz 27"/>
          <p:cNvSpPr txBox="1"/>
          <p:nvPr/>
        </p:nvSpPr>
        <p:spPr>
          <a:xfrm>
            <a:off x="13335000" y="5918672"/>
            <a:ext cx="421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2"/>
                </a:solidFill>
              </a:rPr>
              <a:t>ISTANBUL AREL ÜNIVERSITESI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6788DE9-1FB7-4ED2-BA56-670CF223DE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8387" y="5918672"/>
            <a:ext cx="3535613" cy="1473172"/>
          </a:xfrm>
          <a:prstGeom prst="rect">
            <a:avLst/>
          </a:prstGeom>
        </p:spPr>
      </p:pic>
      <p:pic>
        <p:nvPicPr>
          <p:cNvPr id="1026" name="Picture 2" descr="Summer Schools at Partner Universities">
            <a:extLst>
              <a:ext uri="{FF2B5EF4-FFF2-40B4-BE49-F238E27FC236}">
                <a16:creationId xmlns:a16="http://schemas.microsoft.com/office/drawing/2014/main" id="{562677B2-7AF7-4766-94D2-89ED22A5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6" y="5047254"/>
            <a:ext cx="4072046" cy="17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dade Portucalense Infante D. Henrique - Wikipedia">
            <a:extLst>
              <a:ext uri="{FF2B5EF4-FFF2-40B4-BE49-F238E27FC236}">
                <a16:creationId xmlns:a16="http://schemas.microsoft.com/office/drawing/2014/main" id="{35D606B4-9271-45CE-8738-E705F2F0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41" y="3536950"/>
            <a:ext cx="37433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rbario COFC de la Facultad de Ciencias de Córdoba, Universidad de Córdoba  - GBIF.ES">
            <a:extLst>
              <a:ext uri="{FF2B5EF4-FFF2-40B4-BE49-F238E27FC236}">
                <a16:creationId xmlns:a16="http://schemas.microsoft.com/office/drawing/2014/main" id="{9E4D722F-5103-4D56-BE35-5D1F771C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30" y="2316188"/>
            <a:ext cx="3505201" cy="17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9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 </a:t>
            </a:r>
            <a:endParaRPr lang="en-US" sz="4800" b="1" i="0" dirty="0">
              <a:latin typeface="+mj-lt"/>
            </a:endParaRPr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420600" cy="1143000"/>
          </a:xfrm>
        </p:spPr>
        <p:txBody>
          <a:bodyPr>
            <a:normAutofit/>
          </a:bodyPr>
          <a:lstStyle/>
          <a:p>
            <a:r>
              <a:rPr lang="hu-HU" b="1" dirty="0"/>
              <a:t>Konferencia szervezések - CIPA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62955405"/>
              </p:ext>
            </p:extLst>
          </p:nvPr>
        </p:nvGraphicFramePr>
        <p:xfrm>
          <a:off x="1219200" y="2400300"/>
          <a:ext cx="15849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654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4624"/>
            <a:ext cx="18288000" cy="1821983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3" name="AutoShape 3"/>
          <p:cNvSpPr/>
          <p:nvPr/>
        </p:nvSpPr>
        <p:spPr>
          <a:xfrm>
            <a:off x="429371" y="1363462"/>
            <a:ext cx="10075904" cy="186184"/>
          </a:xfrm>
          <a:prstGeom prst="rect">
            <a:avLst/>
          </a:prstGeom>
          <a:solidFill>
            <a:srgbClr val="FFDE59"/>
          </a:solidFill>
        </p:spPr>
      </p:sp>
      <p:sp>
        <p:nvSpPr>
          <p:cNvPr id="4" name="TextBox 4"/>
          <p:cNvSpPr txBox="1"/>
          <p:nvPr/>
        </p:nvSpPr>
        <p:spPr>
          <a:xfrm>
            <a:off x="13182600" y="9258300"/>
            <a:ext cx="59216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latin typeface="Allura" panose="020B0604020202020204" charset="-18"/>
              </a:rPr>
              <a:t>„</a:t>
            </a:r>
            <a:r>
              <a:rPr lang="hu-HU" sz="3600" dirty="0" err="1">
                <a:latin typeface="Allura" panose="020B0604020202020204" charset="-18"/>
              </a:rPr>
              <a:t>Vitam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impendere</a:t>
            </a:r>
            <a:r>
              <a:rPr lang="hu-HU" sz="3600" dirty="0">
                <a:latin typeface="Allura" panose="020B0604020202020204" charset="-18"/>
              </a:rPr>
              <a:t> </a:t>
            </a:r>
            <a:r>
              <a:rPr lang="hu-HU" sz="3600" dirty="0" err="1">
                <a:latin typeface="Allura" panose="020B0604020202020204" charset="-18"/>
              </a:rPr>
              <a:t>vero</a:t>
            </a:r>
            <a:r>
              <a:rPr lang="en-US" sz="3600" dirty="0">
                <a:latin typeface="Allura" panose="020B0604020202020204" charset="-18"/>
              </a:rPr>
              <a:t>”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llur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360304"/>
            <a:ext cx="10912420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hu-HU" sz="4800" b="1" dirty="0">
                <a:latin typeface="+mj-lt"/>
              </a:rPr>
              <a:t> </a:t>
            </a:r>
            <a:endParaRPr lang="en-US" sz="4800" b="1" i="0" dirty="0">
              <a:latin typeface="+mj-lt"/>
            </a:endParaRPr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420600" cy="1143000"/>
          </a:xfrm>
        </p:spPr>
        <p:txBody>
          <a:bodyPr>
            <a:normAutofit/>
          </a:bodyPr>
          <a:lstStyle/>
          <a:p>
            <a:r>
              <a:rPr lang="hu-HU" b="1" dirty="0"/>
              <a:t>Tervek a jövőre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439F711-5C36-4EEF-8455-A6FB79672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674"/>
              </p:ext>
            </p:extLst>
          </p:nvPr>
        </p:nvGraphicFramePr>
        <p:xfrm>
          <a:off x="952499" y="1613908"/>
          <a:ext cx="11010901" cy="7309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Battery low sketch Royalty Free Vector Image - VectorStock">
            <a:extLst>
              <a:ext uri="{FF2B5EF4-FFF2-40B4-BE49-F238E27FC236}">
                <a16:creationId xmlns:a16="http://schemas.microsoft.com/office/drawing/2014/main" id="{183B893E-FB5C-4449-81B2-4BD9B5A13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2"/>
          <a:stretch/>
        </p:blipFill>
        <p:spPr bwMode="auto">
          <a:xfrm>
            <a:off x="12191999" y="2532894"/>
            <a:ext cx="5601359" cy="48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ttery low sketch Royalty Free Vector Image - VectorStock">
            <a:extLst>
              <a:ext uri="{FF2B5EF4-FFF2-40B4-BE49-F238E27FC236}">
                <a16:creationId xmlns:a16="http://schemas.microsoft.com/office/drawing/2014/main" id="{183B893E-FB5C-4449-81B2-4BD9B5A13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2"/>
          <a:stretch/>
        </p:blipFill>
        <p:spPr bwMode="auto">
          <a:xfrm>
            <a:off x="12344399" y="2685294"/>
            <a:ext cx="5601359" cy="48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69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474</Words>
  <Application>Microsoft Office PowerPoint</Application>
  <PresentationFormat>Egyéni</PresentationFormat>
  <Paragraphs>151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8" baseType="lpstr">
      <vt:lpstr>Calibri</vt:lpstr>
      <vt:lpstr>Open Sans</vt:lpstr>
      <vt:lpstr>Open Sans Light</vt:lpstr>
      <vt:lpstr>Allura</vt:lpstr>
      <vt:lpstr>Wingdings</vt:lpstr>
      <vt:lpstr>Arial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Az oktatás terén jelentkező kihívások</vt:lpstr>
      <vt:lpstr>Eredményeink - tananyagfejlesztés</vt:lpstr>
      <vt:lpstr>Nemzetközi kapcsolatok – Erasmus partnerség  2015-től folyamatos építkezés</vt:lpstr>
      <vt:lpstr>Konferencia szervezések - CIPA</vt:lpstr>
      <vt:lpstr>Tervek a jövőre</vt:lpstr>
      <vt:lpstr>KÖSZÖNÖM A MEGTISZTELŐ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Szegedi tudományegyetem állam-és jogtudományi kar</dc:title>
  <dc:creator>Pataki Dóra</dc:creator>
  <cp:lastModifiedBy>JIG</cp:lastModifiedBy>
  <cp:revision>80</cp:revision>
  <dcterms:created xsi:type="dcterms:W3CDTF">2006-08-16T00:00:00Z</dcterms:created>
  <dcterms:modified xsi:type="dcterms:W3CDTF">2021-11-22T19:48:57Z</dcterms:modified>
  <dc:identifier>DADp3aXnbEc</dc:identifier>
</cp:coreProperties>
</file>