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0" r:id="rId4"/>
    <p:sldMasterId id="2147483994" r:id="rId5"/>
  </p:sldMasterIdLst>
  <p:notesMasterIdLst>
    <p:notesMasterId r:id="rId11"/>
  </p:notesMasterIdLst>
  <p:sldIdLst>
    <p:sldId id="256" r:id="rId6"/>
    <p:sldId id="261" r:id="rId7"/>
    <p:sldId id="260" r:id="rId8"/>
    <p:sldId id="268" r:id="rId9"/>
    <p:sldId id="259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8C885-1746-48B5-8094-A9DD7FCC6291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EC3D6AE3-16E9-44FE-9A45-ED1B72E508BA}">
      <dgm:prSet phldrT="[Szöveg]"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Hatásköri kifogások visszhangtalansága</a:t>
          </a:r>
        </a:p>
      </dgm:t>
    </dgm:pt>
    <dgm:pt modelId="{ED668F08-E9E5-44E0-9C3B-CAA2809524D2}" type="parTrans" cxnId="{433FB716-8C84-4503-94E0-445A3CDB74AC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43FC1351-278D-4172-86D2-E8AED81FBBE4}" type="sibTrans" cxnId="{433FB716-8C84-4503-94E0-445A3CDB74AC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35EBAB52-6F4F-4571-B17E-DCCE76F46793}">
      <dgm:prSet/>
      <dgm:spPr/>
      <dgm:t>
        <a:bodyPr/>
        <a:lstStyle/>
        <a:p>
          <a:r>
            <a:rPr lang="hu-HU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Preklúziós</a:t>
          </a:r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szabályok kérdése</a:t>
          </a:r>
        </a:p>
      </dgm:t>
    </dgm:pt>
    <dgm:pt modelId="{BB7A3E16-F7A7-4E91-A4B7-6F161E6FB264}" type="parTrans" cxnId="{BF40A9CA-2EEB-4083-B82C-36AC7349D706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94B0A8DD-7074-4B0E-8A1A-588B88AFCB63}" type="sibTrans" cxnId="{BF40A9CA-2EEB-4083-B82C-36AC7349D706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2BD18B1C-CCA9-4A0B-A780-4BD21CDB08C3}">
      <dgm:prSet/>
      <dgm:spPr/>
      <dgm:t>
        <a:bodyPr/>
        <a:lstStyle/>
        <a:p>
          <a:pPr algn="ctr"/>
          <a:r>
            <a:rPr lang="hu-HU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Mérlegeléses</a:t>
          </a:r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megszüntetés </a:t>
          </a:r>
          <a:b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</a:br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(Kp. 82. §)</a:t>
          </a:r>
        </a:p>
      </dgm:t>
    </dgm:pt>
    <dgm:pt modelId="{F1F15136-D9DA-4B77-BCE2-1789F464729A}" type="parTrans" cxnId="{93EF9AD4-C009-4475-80B3-01A9B44071A8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5EAFA0D7-D9B4-4C4F-8D0A-A8D2F41C8A35}" type="sibTrans" cxnId="{93EF9AD4-C009-4475-80B3-01A9B44071A8}">
      <dgm:prSet/>
      <dgm:spPr/>
      <dgm:t>
        <a:bodyPr/>
        <a:lstStyle/>
        <a:p>
          <a:endParaRPr lang="hu-HU">
            <a:latin typeface="Bahnschrift SemiLight SemiConde" panose="020B0502040204020203" pitchFamily="34" charset="0"/>
            <a:cs typeface="Leelawadee" panose="020B0502040204020203" pitchFamily="34" charset="-34"/>
          </a:endParaRPr>
        </a:p>
      </dgm:t>
    </dgm:pt>
    <dgm:pt modelId="{6E9BD019-4424-4AF3-9CB8-916817313EDB}">
      <dgm:prSet phldrT="[Szöveg]"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közigazgatási bíráskodás  autonómiája?</a:t>
          </a:r>
        </a:p>
      </dgm:t>
    </dgm:pt>
    <dgm:pt modelId="{92328BFF-B8CD-43B4-8379-34438D2C49DC}" type="parTrans" cxnId="{B2267946-810B-4A10-A32C-6674ABA6A448}">
      <dgm:prSet/>
      <dgm:spPr/>
      <dgm:t>
        <a:bodyPr/>
        <a:lstStyle/>
        <a:p>
          <a:endParaRPr lang="hu-HU"/>
        </a:p>
      </dgm:t>
    </dgm:pt>
    <dgm:pt modelId="{4DD4F596-E123-4D5C-9D49-2AE6218A3CC2}" type="sibTrans" cxnId="{B2267946-810B-4A10-A32C-6674ABA6A448}">
      <dgm:prSet/>
      <dgm:spPr/>
      <dgm:t>
        <a:bodyPr/>
        <a:lstStyle/>
        <a:p>
          <a:endParaRPr lang="hu-HU"/>
        </a:p>
      </dgm:t>
    </dgm:pt>
    <dgm:pt modelId="{ED7061C1-33B0-4A15-9A00-A7899CF705F2}">
      <dgm:prSet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„</a:t>
          </a:r>
          <a:r>
            <a:rPr lang="hu-HU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sommás”hivatalbóli</a:t>
          </a:r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döntéshozatalnál?</a:t>
          </a:r>
        </a:p>
      </dgm:t>
    </dgm:pt>
    <dgm:pt modelId="{8BF1454C-05D2-47A3-86E2-A1D3580A70B6}" type="parTrans" cxnId="{B2FC8D08-AA4A-4540-BFEC-7EEA5A69448E}">
      <dgm:prSet/>
      <dgm:spPr/>
      <dgm:t>
        <a:bodyPr/>
        <a:lstStyle/>
        <a:p>
          <a:endParaRPr lang="hu-HU"/>
        </a:p>
      </dgm:t>
    </dgm:pt>
    <dgm:pt modelId="{B097AA53-B383-4E8A-9DD5-AA58BDB622B7}" type="sibTrans" cxnId="{B2FC8D08-AA4A-4540-BFEC-7EEA5A69448E}">
      <dgm:prSet/>
      <dgm:spPr/>
      <dgm:t>
        <a:bodyPr/>
        <a:lstStyle/>
        <a:p>
          <a:endParaRPr lang="hu-HU"/>
        </a:p>
      </dgm:t>
    </dgm:pt>
    <dgm:pt modelId="{02DABD87-83E7-4B6F-9E68-122E895ED5A3}">
      <dgm:prSet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hivatalból?</a:t>
          </a:r>
        </a:p>
      </dgm:t>
    </dgm:pt>
    <dgm:pt modelId="{3C69FD0D-B4E4-482A-93F2-921E82696159}" type="parTrans" cxnId="{F864DAE1-8C83-4CE4-AEFB-EA2AB84E5B5C}">
      <dgm:prSet/>
      <dgm:spPr/>
      <dgm:t>
        <a:bodyPr/>
        <a:lstStyle/>
        <a:p>
          <a:endParaRPr lang="hu-HU"/>
        </a:p>
      </dgm:t>
    </dgm:pt>
    <dgm:pt modelId="{78447385-9DEB-4DFE-BA83-33196FAB365D}" type="sibTrans" cxnId="{F864DAE1-8C83-4CE4-AEFB-EA2AB84E5B5C}">
      <dgm:prSet/>
      <dgm:spPr/>
      <dgm:t>
        <a:bodyPr/>
        <a:lstStyle/>
        <a:p>
          <a:endParaRPr lang="hu-HU"/>
        </a:p>
      </dgm:t>
    </dgm:pt>
    <dgm:pt modelId="{3DC5DFA3-13F8-4C42-9F98-9988F021115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35128" tIns="77216" rIns="135128" bIns="77216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>
              <a:solidFill>
                <a:prstClr val="black"/>
              </a:solidFill>
              <a:latin typeface="Bahnschrift SemiLight SemiConde" panose="020B0502040204020203" pitchFamily="34" charset="0"/>
              <a:ea typeface="+mn-ea"/>
              <a:cs typeface="Leelawadee" panose="020B0502040204020203" pitchFamily="34" charset="-34"/>
            </a:rPr>
            <a:t>Az objektív jogvédelmi funkció támogatása</a:t>
          </a:r>
        </a:p>
      </dgm:t>
    </dgm:pt>
    <dgm:pt modelId="{2AF7DCFA-E198-4322-8B64-859D615A924D}" type="parTrans" cxnId="{8CE3383E-E38E-43A1-A683-BE3399E59491}">
      <dgm:prSet/>
      <dgm:spPr/>
      <dgm:t>
        <a:bodyPr/>
        <a:lstStyle/>
        <a:p>
          <a:endParaRPr lang="hu-HU"/>
        </a:p>
      </dgm:t>
    </dgm:pt>
    <dgm:pt modelId="{1B4160D6-83D8-4940-A2E3-DC21023FBAEF}" type="sibTrans" cxnId="{8CE3383E-E38E-43A1-A683-BE3399E59491}">
      <dgm:prSet/>
      <dgm:spPr/>
      <dgm:t>
        <a:bodyPr/>
        <a:lstStyle/>
        <a:p>
          <a:endParaRPr lang="hu-HU"/>
        </a:p>
      </dgm:t>
    </dgm:pt>
    <dgm:pt modelId="{27EE19FD-A8FF-4F83-87FC-17D3D37F2FA6}">
      <dgm:prSet phldrT="[Szöveg]"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Fegyveregyenlőség</a:t>
          </a:r>
        </a:p>
      </dgm:t>
    </dgm:pt>
    <dgm:pt modelId="{325B025E-72BB-415E-A3F4-106556C3B5E3}" type="parTrans" cxnId="{D28D9D43-1DCE-4BF2-ACB0-6824D590C6A9}">
      <dgm:prSet/>
      <dgm:spPr/>
      <dgm:t>
        <a:bodyPr/>
        <a:lstStyle/>
        <a:p>
          <a:endParaRPr lang="hu-HU"/>
        </a:p>
      </dgm:t>
    </dgm:pt>
    <dgm:pt modelId="{738F82C7-88E6-465B-BFE4-1D7EE1EBCB3E}" type="sibTrans" cxnId="{D28D9D43-1DCE-4BF2-ACB0-6824D590C6A9}">
      <dgm:prSet/>
      <dgm:spPr/>
      <dgm:t>
        <a:bodyPr/>
        <a:lstStyle/>
        <a:p>
          <a:endParaRPr lang="hu-HU"/>
        </a:p>
      </dgm:t>
    </dgm:pt>
    <dgm:pt modelId="{601720E8-7B78-4582-AB96-277EFFE12247}">
      <dgm:prSet phldrT="[Szöveg]"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Kp. 2. §</a:t>
          </a:r>
        </a:p>
      </dgm:t>
    </dgm:pt>
    <dgm:pt modelId="{41708B4A-6D05-46E1-85D0-A54ECBE27ACA}" type="parTrans" cxnId="{764D37E6-0A3E-4B6A-BB05-7ECDF847BBD4}">
      <dgm:prSet/>
      <dgm:spPr/>
      <dgm:t>
        <a:bodyPr/>
        <a:lstStyle/>
        <a:p>
          <a:endParaRPr lang="hu-HU"/>
        </a:p>
      </dgm:t>
    </dgm:pt>
    <dgm:pt modelId="{9DF630FF-F7D5-44E7-8A6C-ADA4741E6A83}" type="sibTrans" cxnId="{764D37E6-0A3E-4B6A-BB05-7ECDF847BBD4}">
      <dgm:prSet/>
      <dgm:spPr/>
      <dgm:t>
        <a:bodyPr/>
        <a:lstStyle/>
        <a:p>
          <a:endParaRPr lang="hu-HU"/>
        </a:p>
      </dgm:t>
    </dgm:pt>
    <dgm:pt modelId="{1B6330E1-9A1B-4815-9E3E-671D158F8992}">
      <dgm:prSet phldrT="[Szöveg]"/>
      <dgm:spPr/>
      <dgm:t>
        <a:bodyPr/>
        <a:lstStyle/>
        <a:p>
          <a:r>
            <a:rPr lang="hu-HU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azonnali jogvédelem </a:t>
          </a:r>
        </a:p>
      </dgm:t>
    </dgm:pt>
    <dgm:pt modelId="{476AB848-CCEA-44D6-8761-179425DA8F11}" type="parTrans" cxnId="{00C2CCB4-B508-46E8-8433-750CA6ABE187}">
      <dgm:prSet/>
      <dgm:spPr/>
    </dgm:pt>
    <dgm:pt modelId="{6068239B-A416-43F3-A1C2-E07A6DF3E0F2}" type="sibTrans" cxnId="{00C2CCB4-B508-46E8-8433-750CA6ABE187}">
      <dgm:prSet/>
      <dgm:spPr/>
    </dgm:pt>
    <dgm:pt modelId="{713650F3-8502-4193-8939-F87AFD11BF50}" type="pres">
      <dgm:prSet presAssocID="{5268C885-1746-48B5-8094-A9DD7FCC62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4623559-77BA-4499-92CD-9804F1C3EB05}" type="pres">
      <dgm:prSet presAssocID="{27EE19FD-A8FF-4F83-87FC-17D3D37F2F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196063-3281-409C-8F87-00AA316F9A0D}" type="pres">
      <dgm:prSet presAssocID="{738F82C7-88E6-465B-BFE4-1D7EE1EBCB3E}" presName="sibTrans" presStyleCnt="0"/>
      <dgm:spPr/>
    </dgm:pt>
    <dgm:pt modelId="{33B09274-839D-449E-8F73-08F7293CA848}" type="pres">
      <dgm:prSet presAssocID="{EC3D6AE3-16E9-44FE-9A45-ED1B72E508B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DDE230-A294-4A61-A4C4-495423617FB1}" type="pres">
      <dgm:prSet presAssocID="{43FC1351-278D-4172-86D2-E8AED81FBBE4}" presName="sibTrans" presStyleCnt="0"/>
      <dgm:spPr/>
    </dgm:pt>
    <dgm:pt modelId="{E9D1BA6A-00CB-4EBE-A712-009419C9A644}" type="pres">
      <dgm:prSet presAssocID="{35EBAB52-6F4F-4571-B17E-DCCE76F467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F87E9C-A2DB-4862-BFCA-6BC4E4BCA4D7}" type="pres">
      <dgm:prSet presAssocID="{94B0A8DD-7074-4B0E-8A1A-588B88AFCB63}" presName="sibTrans" presStyleCnt="0"/>
      <dgm:spPr/>
    </dgm:pt>
    <dgm:pt modelId="{72A2793B-02E3-4224-9D5E-33D92645BCA8}" type="pres">
      <dgm:prSet presAssocID="{3DC5DFA3-13F8-4C42-9F98-9988F02111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2FC8D08-AA4A-4540-BFEC-7EEA5A69448E}" srcId="{35EBAB52-6F4F-4571-B17E-DCCE76F46793}" destId="{ED7061C1-33B0-4A15-9A00-A7899CF705F2}" srcOrd="0" destOrd="0" parTransId="{8BF1454C-05D2-47A3-86E2-A1D3580A70B6}" sibTransId="{B097AA53-B383-4E8A-9DD5-AA58BDB622B7}"/>
    <dgm:cxn modelId="{433FB716-8C84-4503-94E0-445A3CDB74AC}" srcId="{5268C885-1746-48B5-8094-A9DD7FCC6291}" destId="{EC3D6AE3-16E9-44FE-9A45-ED1B72E508BA}" srcOrd="1" destOrd="0" parTransId="{ED668F08-E9E5-44E0-9C3B-CAA2809524D2}" sibTransId="{43FC1351-278D-4172-86D2-E8AED81FBBE4}"/>
    <dgm:cxn modelId="{9768989F-B241-409F-83C8-0E394006D1F0}" type="presOf" srcId="{27EE19FD-A8FF-4F83-87FC-17D3D37F2FA6}" destId="{14623559-77BA-4499-92CD-9804F1C3EB05}" srcOrd="0" destOrd="0" presId="urn:microsoft.com/office/officeart/2005/8/layout/default"/>
    <dgm:cxn modelId="{93EF9AD4-C009-4475-80B3-01A9B44071A8}" srcId="{3DC5DFA3-13F8-4C42-9F98-9988F0211153}" destId="{2BD18B1C-CCA9-4A0B-A780-4BD21CDB08C3}" srcOrd="0" destOrd="0" parTransId="{F1F15136-D9DA-4B77-BCE2-1789F464729A}" sibTransId="{5EAFA0D7-D9B4-4C4F-8D0A-A8D2F41C8A35}"/>
    <dgm:cxn modelId="{227D129A-A30F-4DF4-A1FB-9F35EB9B2570}" type="presOf" srcId="{1B6330E1-9A1B-4815-9E3E-671D158F8992}" destId="{14623559-77BA-4499-92CD-9804F1C3EB05}" srcOrd="0" destOrd="2" presId="urn:microsoft.com/office/officeart/2005/8/layout/default"/>
    <dgm:cxn modelId="{00C2CCB4-B508-46E8-8433-750CA6ABE187}" srcId="{27EE19FD-A8FF-4F83-87FC-17D3D37F2FA6}" destId="{1B6330E1-9A1B-4815-9E3E-671D158F8992}" srcOrd="1" destOrd="0" parTransId="{476AB848-CCEA-44D6-8761-179425DA8F11}" sibTransId="{6068239B-A416-43F3-A1C2-E07A6DF3E0F2}"/>
    <dgm:cxn modelId="{B9BBA3FD-064E-484B-8414-5B0050FC29CE}" type="presOf" srcId="{02DABD87-83E7-4B6F-9E68-122E895ED5A3}" destId="{E9D1BA6A-00CB-4EBE-A712-009419C9A644}" srcOrd="0" destOrd="2" presId="urn:microsoft.com/office/officeart/2005/8/layout/default"/>
    <dgm:cxn modelId="{0B04F041-A213-4AC8-BD8C-0074279C55BA}" type="presOf" srcId="{35EBAB52-6F4F-4571-B17E-DCCE76F46793}" destId="{E9D1BA6A-00CB-4EBE-A712-009419C9A644}" srcOrd="0" destOrd="0" presId="urn:microsoft.com/office/officeart/2005/8/layout/default"/>
    <dgm:cxn modelId="{D369B777-1A96-4C85-BAE3-6E4765D18CD9}" type="presOf" srcId="{3DC5DFA3-13F8-4C42-9F98-9988F0211153}" destId="{72A2793B-02E3-4224-9D5E-33D92645BCA8}" srcOrd="0" destOrd="0" presId="urn:microsoft.com/office/officeart/2005/8/layout/default"/>
    <dgm:cxn modelId="{40CB1BA2-B08D-4016-A208-E278087594BC}" type="presOf" srcId="{2BD18B1C-CCA9-4A0B-A780-4BD21CDB08C3}" destId="{72A2793B-02E3-4224-9D5E-33D92645BCA8}" srcOrd="0" destOrd="1" presId="urn:microsoft.com/office/officeart/2005/8/layout/default"/>
    <dgm:cxn modelId="{4B9A1829-082F-4A78-91AF-C65914C97AE5}" type="presOf" srcId="{ED7061C1-33B0-4A15-9A00-A7899CF705F2}" destId="{E9D1BA6A-00CB-4EBE-A712-009419C9A644}" srcOrd="0" destOrd="1" presId="urn:microsoft.com/office/officeart/2005/8/layout/default"/>
    <dgm:cxn modelId="{9C3B76A4-73D1-4300-A8BE-4006C0A6752B}" type="presOf" srcId="{EC3D6AE3-16E9-44FE-9A45-ED1B72E508BA}" destId="{33B09274-839D-449E-8F73-08F7293CA848}" srcOrd="0" destOrd="0" presId="urn:microsoft.com/office/officeart/2005/8/layout/default"/>
    <dgm:cxn modelId="{B2267946-810B-4A10-A32C-6674ABA6A448}" srcId="{EC3D6AE3-16E9-44FE-9A45-ED1B72E508BA}" destId="{6E9BD019-4424-4AF3-9CB8-916817313EDB}" srcOrd="0" destOrd="0" parTransId="{92328BFF-B8CD-43B4-8379-34438D2C49DC}" sibTransId="{4DD4F596-E123-4D5C-9D49-2AE6218A3CC2}"/>
    <dgm:cxn modelId="{F696331F-E8E0-44B2-8CE0-6A509CAD8475}" type="presOf" srcId="{5268C885-1746-48B5-8094-A9DD7FCC6291}" destId="{713650F3-8502-4193-8939-F87AFD11BF50}" srcOrd="0" destOrd="0" presId="urn:microsoft.com/office/officeart/2005/8/layout/default"/>
    <dgm:cxn modelId="{D28D9D43-1DCE-4BF2-ACB0-6824D590C6A9}" srcId="{5268C885-1746-48B5-8094-A9DD7FCC6291}" destId="{27EE19FD-A8FF-4F83-87FC-17D3D37F2FA6}" srcOrd="0" destOrd="0" parTransId="{325B025E-72BB-415E-A3F4-106556C3B5E3}" sibTransId="{738F82C7-88E6-465B-BFE4-1D7EE1EBCB3E}"/>
    <dgm:cxn modelId="{764D37E6-0A3E-4B6A-BB05-7ECDF847BBD4}" srcId="{27EE19FD-A8FF-4F83-87FC-17D3D37F2FA6}" destId="{601720E8-7B78-4582-AB96-277EFFE12247}" srcOrd="0" destOrd="0" parTransId="{41708B4A-6D05-46E1-85D0-A54ECBE27ACA}" sibTransId="{9DF630FF-F7D5-44E7-8A6C-ADA4741E6A83}"/>
    <dgm:cxn modelId="{1BC6BC49-3DE1-4DD5-A152-DB44AEA981A0}" type="presOf" srcId="{601720E8-7B78-4582-AB96-277EFFE12247}" destId="{14623559-77BA-4499-92CD-9804F1C3EB05}" srcOrd="0" destOrd="1" presId="urn:microsoft.com/office/officeart/2005/8/layout/default"/>
    <dgm:cxn modelId="{BF40A9CA-2EEB-4083-B82C-36AC7349D706}" srcId="{5268C885-1746-48B5-8094-A9DD7FCC6291}" destId="{35EBAB52-6F4F-4571-B17E-DCCE76F46793}" srcOrd="2" destOrd="0" parTransId="{BB7A3E16-F7A7-4E91-A4B7-6F161E6FB264}" sibTransId="{94B0A8DD-7074-4B0E-8A1A-588B88AFCB63}"/>
    <dgm:cxn modelId="{EBAA0829-3450-490F-A88D-C3FBC041D643}" type="presOf" srcId="{6E9BD019-4424-4AF3-9CB8-916817313EDB}" destId="{33B09274-839D-449E-8F73-08F7293CA848}" srcOrd="0" destOrd="1" presId="urn:microsoft.com/office/officeart/2005/8/layout/default"/>
    <dgm:cxn modelId="{F864DAE1-8C83-4CE4-AEFB-EA2AB84E5B5C}" srcId="{35EBAB52-6F4F-4571-B17E-DCCE76F46793}" destId="{02DABD87-83E7-4B6F-9E68-122E895ED5A3}" srcOrd="1" destOrd="0" parTransId="{3C69FD0D-B4E4-482A-93F2-921E82696159}" sibTransId="{78447385-9DEB-4DFE-BA83-33196FAB365D}"/>
    <dgm:cxn modelId="{8CE3383E-E38E-43A1-A683-BE3399E59491}" srcId="{5268C885-1746-48B5-8094-A9DD7FCC6291}" destId="{3DC5DFA3-13F8-4C42-9F98-9988F0211153}" srcOrd="3" destOrd="0" parTransId="{2AF7DCFA-E198-4322-8B64-859D615A924D}" sibTransId="{1B4160D6-83D8-4940-A2E3-DC21023FBAEF}"/>
    <dgm:cxn modelId="{05755EFC-21BD-4FAF-A77D-4D394BDFF179}" type="presParOf" srcId="{713650F3-8502-4193-8939-F87AFD11BF50}" destId="{14623559-77BA-4499-92CD-9804F1C3EB05}" srcOrd="0" destOrd="0" presId="urn:microsoft.com/office/officeart/2005/8/layout/default"/>
    <dgm:cxn modelId="{965E78DB-804A-4714-8C12-91DCE7EFAAEC}" type="presParOf" srcId="{713650F3-8502-4193-8939-F87AFD11BF50}" destId="{82196063-3281-409C-8F87-00AA316F9A0D}" srcOrd="1" destOrd="0" presId="urn:microsoft.com/office/officeart/2005/8/layout/default"/>
    <dgm:cxn modelId="{D7FB7B14-8AFA-4403-9FD1-93695177820E}" type="presParOf" srcId="{713650F3-8502-4193-8939-F87AFD11BF50}" destId="{33B09274-839D-449E-8F73-08F7293CA848}" srcOrd="2" destOrd="0" presId="urn:microsoft.com/office/officeart/2005/8/layout/default"/>
    <dgm:cxn modelId="{33C9D5F4-E4DF-49A5-9A4B-240D4D79A4C4}" type="presParOf" srcId="{713650F3-8502-4193-8939-F87AFD11BF50}" destId="{5BDDE230-A294-4A61-A4C4-495423617FB1}" srcOrd="3" destOrd="0" presId="urn:microsoft.com/office/officeart/2005/8/layout/default"/>
    <dgm:cxn modelId="{BAF66AFC-5889-47D7-975E-8DDEED08EEDE}" type="presParOf" srcId="{713650F3-8502-4193-8939-F87AFD11BF50}" destId="{E9D1BA6A-00CB-4EBE-A712-009419C9A644}" srcOrd="4" destOrd="0" presId="urn:microsoft.com/office/officeart/2005/8/layout/default"/>
    <dgm:cxn modelId="{AEA04E5A-467A-41F0-B2EE-0357CAA363F5}" type="presParOf" srcId="{713650F3-8502-4193-8939-F87AFD11BF50}" destId="{2CF87E9C-A2DB-4862-BFCA-6BC4E4BCA4D7}" srcOrd="5" destOrd="0" presId="urn:microsoft.com/office/officeart/2005/8/layout/default"/>
    <dgm:cxn modelId="{35BB1067-F0D1-4B2A-A969-73162C6099FD}" type="presParOf" srcId="{713650F3-8502-4193-8939-F87AFD11BF50}" destId="{72A2793B-02E3-4224-9D5E-33D92645BCA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23559-77BA-4499-92CD-9804F1C3EB05}">
      <dsp:nvSpPr>
        <dsp:cNvPr id="0" name=""/>
        <dsp:cNvSpPr/>
      </dsp:nvSpPr>
      <dsp:spPr>
        <a:xfrm>
          <a:off x="1370043" y="2775"/>
          <a:ext cx="3740010" cy="2244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Fegyveregyenlőség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Kp. 2. §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azonnali jogvédelem </a:t>
          </a:r>
        </a:p>
      </dsp:txBody>
      <dsp:txXfrm>
        <a:off x="1370043" y="2775"/>
        <a:ext cx="3740010" cy="2244006"/>
      </dsp:txXfrm>
    </dsp:sp>
    <dsp:sp modelId="{33B09274-839D-449E-8F73-08F7293CA848}">
      <dsp:nvSpPr>
        <dsp:cNvPr id="0" name=""/>
        <dsp:cNvSpPr/>
      </dsp:nvSpPr>
      <dsp:spPr>
        <a:xfrm>
          <a:off x="5484055" y="2775"/>
          <a:ext cx="3740010" cy="22440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Hatásköri kifogások visszhangtalansága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közigazgatási bíráskodás  autonómiája?</a:t>
          </a:r>
        </a:p>
      </dsp:txBody>
      <dsp:txXfrm>
        <a:off x="5484055" y="2775"/>
        <a:ext cx="3740010" cy="2244006"/>
      </dsp:txXfrm>
    </dsp:sp>
    <dsp:sp modelId="{E9D1BA6A-00CB-4EBE-A712-009419C9A644}">
      <dsp:nvSpPr>
        <dsp:cNvPr id="0" name=""/>
        <dsp:cNvSpPr/>
      </dsp:nvSpPr>
      <dsp:spPr>
        <a:xfrm>
          <a:off x="1370043" y="2620782"/>
          <a:ext cx="3740010" cy="22440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Preklúziós</a:t>
          </a:r>
          <a:r>
            <a:rPr lang="hu-HU" sz="30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szabályok kérdése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„</a:t>
          </a:r>
          <a:r>
            <a:rPr lang="hu-HU" sz="2300" kern="1200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sommás”hivatalbóli</a:t>
          </a: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döntéshozatalnál?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hivatalból?</a:t>
          </a:r>
        </a:p>
      </dsp:txBody>
      <dsp:txXfrm>
        <a:off x="1370043" y="2620782"/>
        <a:ext cx="3740010" cy="2244006"/>
      </dsp:txXfrm>
    </dsp:sp>
    <dsp:sp modelId="{72A2793B-02E3-4224-9D5E-33D92645BCA8}">
      <dsp:nvSpPr>
        <dsp:cNvPr id="0" name=""/>
        <dsp:cNvSpPr/>
      </dsp:nvSpPr>
      <dsp:spPr>
        <a:xfrm>
          <a:off x="5484055" y="2620782"/>
          <a:ext cx="3740010" cy="224400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>
              <a:solidFill>
                <a:prstClr val="black"/>
              </a:solidFill>
              <a:latin typeface="Bahnschrift SemiLight SemiConde" panose="020B0502040204020203" pitchFamily="34" charset="0"/>
              <a:ea typeface="+mn-ea"/>
              <a:cs typeface="Leelawadee" panose="020B0502040204020203" pitchFamily="34" charset="-34"/>
            </a:rPr>
            <a:t>Az objektív jogvédelmi funkció támogatása</a:t>
          </a:r>
        </a:p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600" kern="1200" dirty="0" err="1">
              <a:latin typeface="Bahnschrift SemiLight SemiConde" panose="020B0502040204020203" pitchFamily="34" charset="0"/>
              <a:cs typeface="Leelawadee" panose="020B0502040204020203" pitchFamily="34" charset="-34"/>
            </a:rPr>
            <a:t>Mérlegeléses</a:t>
          </a:r>
          <a:r>
            <a:rPr lang="hu-HU" sz="36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 megszüntetés </a:t>
          </a:r>
          <a:br>
            <a:rPr lang="hu-HU" sz="36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</a:br>
          <a:r>
            <a:rPr lang="hu-HU" sz="3600" kern="1200" dirty="0">
              <a:latin typeface="Bahnschrift SemiLight SemiConde" panose="020B0502040204020203" pitchFamily="34" charset="0"/>
              <a:cs typeface="Leelawadee" panose="020B0502040204020203" pitchFamily="34" charset="-34"/>
            </a:rPr>
            <a:t>(Kp. 82. §)</a:t>
          </a:r>
        </a:p>
      </dsp:txBody>
      <dsp:txXfrm>
        <a:off x="5484055" y="2620782"/>
        <a:ext cx="3740010" cy="2244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C6064-17EA-425F-9648-1A6D5CA1B269}" type="datetimeFigureOut">
              <a:rPr lang="hu-HU" smtClean="0"/>
              <a:t>2021. 11. 22.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AFF97-4049-4E7A-9349-56A6165FFB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06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015CB8-6BF8-4DA0-AC2F-4EA044DBA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95"/>
          <a:stretch/>
        </p:blipFill>
        <p:spPr>
          <a:xfrm>
            <a:off x="21" y="2"/>
            <a:ext cx="12191980" cy="5304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3975507"/>
            <a:ext cx="8563000" cy="1470025"/>
          </a:xfrm>
        </p:spPr>
        <p:txBody>
          <a:bodyPr/>
          <a:lstStyle>
            <a:lvl1pPr algn="ctr">
              <a:defRPr b="1" baseline="0">
                <a:solidFill>
                  <a:srgbClr val="4D4D4D"/>
                </a:solidFill>
                <a:latin typeface="Bahnschrift SemiBold SemiConden" panose="020B0502040204020203" pitchFamily="34" charset="0"/>
                <a:cs typeface="Arial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5413684"/>
            <a:ext cx="8875712" cy="823628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2B17F0E-60C1-4A7F-AD70-CFA556F24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7" y="78119"/>
            <a:ext cx="2857500" cy="581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916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972800" cy="79216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052513"/>
            <a:ext cx="10972800" cy="5078412"/>
          </a:xfrm>
        </p:spPr>
        <p:txBody>
          <a:bodyPr>
            <a:normAutofit/>
          </a:bodyPr>
          <a:lstStyle/>
          <a:p>
            <a:pPr lvl="0"/>
            <a:r>
              <a:rPr lang="hu-HU" noProof="0"/>
              <a:t>Táblázat beszúrásához kattintson az ikonra</a:t>
            </a:r>
          </a:p>
        </p:txBody>
      </p:sp>
      <p:sp>
        <p:nvSpPr>
          <p:cNvPr id="4" name="Dia számának helye 21"/>
          <p:cNvSpPr>
            <a:spLocks noGrp="1"/>
          </p:cNvSpPr>
          <p:nvPr>
            <p:ph type="sldNum" sz="quarter" idx="10"/>
          </p:nvPr>
        </p:nvSpPr>
        <p:spPr>
          <a:xfrm>
            <a:off x="380960" y="6215082"/>
            <a:ext cx="609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57F4A7-94AC-43DD-AA29-7F2CFB693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0317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97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288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87F5B827-3F29-436D-8121-CBAC57647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95"/>
          <a:stretch/>
        </p:blipFill>
        <p:spPr>
          <a:xfrm>
            <a:off x="131685" y="150726"/>
            <a:ext cx="11928633" cy="5143493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86EDC64-2023-417A-8FEB-EA67753F3F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95467" y="4036659"/>
            <a:ext cx="10877925" cy="1334103"/>
          </a:xfrm>
        </p:spPr>
        <p:txBody>
          <a:bodyPr anchor="b"/>
          <a:lstStyle>
            <a:lvl1pPr algn="ctr">
              <a:defRPr sz="6000">
                <a:latin typeface="Bahnschrift SemiBold SemiConden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352DA1F-C694-4858-A603-C20A260F6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7541" y="5517232"/>
            <a:ext cx="10205851" cy="686032"/>
          </a:xfrm>
        </p:spPr>
        <p:txBody>
          <a:bodyPr/>
          <a:lstStyle>
            <a:lvl1pPr marL="0" indent="0" algn="ctr">
              <a:buNone/>
              <a:defRPr sz="2400">
                <a:latin typeface="Bahnschrift SemiLight SemiConde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5484C6B-6A07-41A1-B211-889CA3EE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7115" y="6356352"/>
            <a:ext cx="2743200" cy="365125"/>
          </a:xfrm>
        </p:spPr>
        <p:txBody>
          <a:bodyPr/>
          <a:lstStyle/>
          <a:p>
            <a:fld id="{8B1C7507-7BB4-46A8-A307-B51DB7A41597}" type="datetimeFigureOut">
              <a:rPr lang="hu-HU" smtClean="0"/>
              <a:t>2021. 11. 22.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1C37043-BF2B-4677-98CE-530CE882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70535E77-B61C-4F0B-A392-9108644FCC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02" y="6021289"/>
            <a:ext cx="3893951" cy="791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39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4"/>
            <a:ext cx="1097280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4D4D4D"/>
                </a:solidFill>
                <a:latin typeface="Bahnschrift SemiBold SemiConden" panose="020B0502040204020203" pitchFamily="34" charset="0"/>
                <a:cs typeface="Arial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2"/>
            <a:ext cx="10972800" cy="5357850"/>
          </a:xfrm>
        </p:spPr>
        <p:txBody>
          <a:bodyPr/>
          <a:lstStyle>
            <a:lvl1pPr>
              <a:buNone/>
              <a:defRPr sz="320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1pPr>
            <a:lvl2pPr>
              <a:buNone/>
              <a:defRPr sz="280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2pPr>
            <a:lvl3pPr>
              <a:buNone/>
              <a:defRPr sz="240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3pPr>
            <a:lvl4pPr>
              <a:buNone/>
              <a:defRPr sz="180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4pPr>
            <a:lvl5pPr>
              <a:buNone/>
              <a:defRPr sz="1800">
                <a:solidFill>
                  <a:srgbClr val="4D4D4D"/>
                </a:solidFill>
                <a:latin typeface="Bahnschrift SemiLight SemiConde" panose="020B0502040204020203" pitchFamily="34" charset="0"/>
                <a:cs typeface="Arial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>
            <a:normAutofit/>
          </a:bodyPr>
          <a:lstStyle>
            <a:lvl1pPr algn="l">
              <a:defRPr sz="4000" b="1" cap="all">
                <a:solidFill>
                  <a:srgbClr val="4D4D4D"/>
                </a:solidFill>
                <a:latin typeface="Bahnschrift SemiBold SemiConden" panose="020B0502040204020203" pitchFamily="34" charset="0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7884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D4D4D"/>
                </a:solidFill>
                <a:latin typeface="Bahnschrift SemiBold SemiConden" panose="020B0502040204020203" pitchFamily="34" charset="0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40769"/>
            <a:ext cx="5384800" cy="4785399"/>
          </a:xfrm>
        </p:spPr>
        <p:txBody>
          <a:bodyPr>
            <a:normAutofit/>
          </a:bodyPr>
          <a:lstStyle>
            <a:lvl1pPr>
              <a:defRPr sz="2800">
                <a:latin typeface="Bahnschrift SemiLight SemiConde" panose="020B0502040204020203" pitchFamily="34" charset="0"/>
              </a:defRPr>
            </a:lvl1pPr>
            <a:lvl2pPr>
              <a:defRPr sz="2400">
                <a:latin typeface="Bahnschrift SemiLight SemiConde" panose="020B0502040204020203" pitchFamily="34" charset="0"/>
              </a:defRPr>
            </a:lvl2pPr>
            <a:lvl3pPr>
              <a:defRPr sz="1800">
                <a:latin typeface="Bahnschrift SemiLight SemiConde" panose="020B0502040204020203" pitchFamily="34" charset="0"/>
              </a:defRPr>
            </a:lvl3pPr>
            <a:lvl4pPr>
              <a:defRPr sz="1600">
                <a:latin typeface="Bahnschrift SemiLight SemiConde" panose="020B0502040204020203" pitchFamily="34" charset="0"/>
              </a:defRPr>
            </a:lvl4pPr>
            <a:lvl5pPr>
              <a:defRPr sz="1600">
                <a:latin typeface="Bahnschrift SemiLight SemiConde" panose="020B050204020402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0769"/>
            <a:ext cx="5384800" cy="478539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1pPr>
            <a:lvl2pPr>
              <a:defRPr sz="24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2pPr>
            <a:lvl3pPr>
              <a:defRPr sz="18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3pPr>
            <a:lvl4pPr>
              <a:defRPr sz="16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4pPr>
            <a:lvl5pPr>
              <a:defRPr sz="1600">
                <a:solidFill>
                  <a:srgbClr val="4D4D4D"/>
                </a:solidFill>
                <a:latin typeface="Bahnschrift SemiLight SemiConde" panose="020B050204020402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2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Bahnschrift SemiBold SemiConden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214214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Bahnschrift SemiBold SemiConden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60" y="1853976"/>
            <a:ext cx="5661157" cy="4383336"/>
          </a:xfrm>
        </p:spPr>
        <p:txBody>
          <a:bodyPr/>
          <a:lstStyle>
            <a:lvl1pPr>
              <a:defRPr sz="1800">
                <a:latin typeface="Garamond" panose="02020404030301010803" pitchFamily="18" charset="0"/>
              </a:defRPr>
            </a:lvl1pPr>
            <a:lvl2pPr>
              <a:defRPr sz="1500">
                <a:latin typeface="Garamond" panose="02020404030301010803" pitchFamily="18" charset="0"/>
              </a:defRPr>
            </a:lvl2pPr>
            <a:lvl3pPr>
              <a:defRPr sz="1350">
                <a:latin typeface="Garamond" panose="02020404030301010803" pitchFamily="18" charset="0"/>
              </a:defRPr>
            </a:lvl3pPr>
            <a:lvl4pPr>
              <a:defRPr sz="1200">
                <a:latin typeface="Garamond" panose="02020404030301010803" pitchFamily="18" charset="0"/>
              </a:defRPr>
            </a:lvl4pPr>
            <a:lvl5pPr>
              <a:defRPr sz="1200">
                <a:latin typeface="Garamond" panose="02020404030301010803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1597" y="1214214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Bahnschrift SemiBold SemiConden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259" y="1853976"/>
            <a:ext cx="5663381" cy="4383336"/>
          </a:xfrm>
        </p:spPr>
        <p:txBody>
          <a:bodyPr/>
          <a:lstStyle>
            <a:lvl1pPr>
              <a:defRPr sz="1800">
                <a:latin typeface="Garamond" panose="02020404030301010803" pitchFamily="18" charset="0"/>
              </a:defRPr>
            </a:lvl1pPr>
            <a:lvl2pPr>
              <a:defRPr sz="1500">
                <a:latin typeface="Garamond" panose="02020404030301010803" pitchFamily="18" charset="0"/>
              </a:defRPr>
            </a:lvl2pPr>
            <a:lvl3pPr>
              <a:defRPr sz="1350">
                <a:latin typeface="Garamond" panose="02020404030301010803" pitchFamily="18" charset="0"/>
              </a:defRPr>
            </a:lvl3pPr>
            <a:lvl4pPr>
              <a:defRPr sz="1200">
                <a:latin typeface="Garamond" panose="02020404030301010803" pitchFamily="18" charset="0"/>
              </a:defRPr>
            </a:lvl4pPr>
            <a:lvl5pPr>
              <a:defRPr sz="1200">
                <a:latin typeface="Garamond" panose="02020404030301010803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1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Bahnschrift SemiBold SemiConden" panose="020B0502040204020203" pitchFamily="34" charset="0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79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>
            <a:noAutofit/>
          </a:bodyPr>
          <a:lstStyle>
            <a:lvl1pPr algn="l">
              <a:defRPr sz="4000" b="1">
                <a:latin typeface="Bahnschrift SemiBold SemiConden" panose="020B0502040204020203" pitchFamily="34" charset="0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>
            <a:normAutofit/>
          </a:bodyPr>
          <a:lstStyle>
            <a:lvl1pPr>
              <a:defRPr sz="3200">
                <a:latin typeface="Bahnschrift SemiLight SemiConde" panose="020B0502040204020203" pitchFamily="34" charset="0"/>
              </a:defRPr>
            </a:lvl1pPr>
            <a:lvl2pPr>
              <a:defRPr sz="2800">
                <a:latin typeface="Bahnschrift SemiLight SemiConde" panose="020B0502040204020203" pitchFamily="34" charset="0"/>
              </a:defRPr>
            </a:lvl2pPr>
            <a:lvl3pPr>
              <a:defRPr sz="2400">
                <a:latin typeface="Bahnschrift SemiLight SemiConde" panose="020B0502040204020203" pitchFamily="34" charset="0"/>
              </a:defRPr>
            </a:lvl3pPr>
            <a:lvl4pPr>
              <a:defRPr sz="1800">
                <a:latin typeface="Bahnschrift SemiLight SemiConde" panose="020B0502040204020203" pitchFamily="34" charset="0"/>
              </a:defRPr>
            </a:lvl4pPr>
            <a:lvl5pPr>
              <a:defRPr sz="1800">
                <a:latin typeface="Bahnschrift SemiLight SemiConde" panose="020B0502040204020203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Bahnschrift SemiLight SemiConde" panose="020B0502040204020203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882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4808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alphaModFix amt="5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432" y="411480"/>
            <a:ext cx="3401568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688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900047" y="6647541"/>
            <a:ext cx="167676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7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Közigazgatási Jogi Tanszék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D66132F1-D93C-4B57-A33B-A8C08F389C2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" y="6232035"/>
            <a:ext cx="3188243" cy="581025"/>
          </a:xfrm>
          <a:prstGeom prst="rect">
            <a:avLst/>
          </a:prstGeom>
          <a:noFill/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81C8E606-CAA1-43C8-8B97-3C5628DD5465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alphaModFix amt="36000"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6067"/>
                    </a14:imgEffect>
                    <a14:imgEffect>
                      <a14:saturation sat="317000"/>
                    </a14:imgEffect>
                  </a14:imgLayer>
                </a14:imgProps>
              </a:ext>
            </a:extLst>
          </a:blip>
          <a:srcRect l="234" t="45536" r="733" b="34361"/>
          <a:stretch/>
        </p:blipFill>
        <p:spPr>
          <a:xfrm>
            <a:off x="3599723" y="6274452"/>
            <a:ext cx="8592277" cy="58102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258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79" r:id="rId14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3600" kern="1200">
          <a:solidFill>
            <a:srgbClr val="4D4D4D"/>
          </a:solidFill>
          <a:latin typeface="Bahnschrift SemiLight SemiConde" panose="020B0502040204020203" pitchFamily="34" charset="0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4D4D4D"/>
          </a:solidFill>
          <a:latin typeface="Bahnschrift SemiLight SemiConde" panose="020B0502040204020203" pitchFamily="34" charset="0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4D4D4D"/>
          </a:solidFill>
          <a:latin typeface="Bahnschrift SemiLight SemiConde" panose="020B0502040204020203" pitchFamily="34" charset="0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4D4D4D"/>
          </a:solidFill>
          <a:latin typeface="Bahnschrift SemiLight SemiConde" panose="020B0502040204020203" pitchFamily="34" charset="0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None/>
        <a:defRPr sz="1600" kern="1200">
          <a:solidFill>
            <a:srgbClr val="4D4D4D"/>
          </a:solidFill>
          <a:latin typeface="Bahnschrift SemiLight SemiConde" panose="020B0502040204020203" pitchFamily="34" charset="0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None/>
        <a:defRPr sz="1600" kern="1200">
          <a:solidFill>
            <a:srgbClr val="4D4D4D"/>
          </a:solidFill>
          <a:latin typeface="Bahnschrift SemiLight SemiConde" panose="020B0502040204020203" pitchFamily="34" charset="0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146E8E9-6029-484F-BB96-778D11F4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40843A-7607-475C-B20E-84D25D0F2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E180AA7-029F-4D13-9684-227795E01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Bahnschrift SemiLight SemiConde" panose="020B0502040204020203" pitchFamily="34" charset="0"/>
              </a:defRPr>
            </a:lvl1pPr>
          </a:lstStyle>
          <a:p>
            <a:fld id="{8B1C7507-7BB4-46A8-A307-B51DB7A41597}" type="datetimeFigureOut">
              <a:rPr lang="hu-HU" smtClean="0"/>
              <a:pPr/>
              <a:t>2021. 11. 22.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16DF615-6023-45B6-931F-E7A8B2FBA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Bahnschrift SemiLight SemiConde" panose="020B0502040204020203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35F32E-7AA2-41B2-9854-10A85C062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Bahnschrift SemiLight SemiConde" panose="020B0502040204020203" pitchFamily="34" charset="0"/>
              </a:defRPr>
            </a:lvl1pPr>
          </a:lstStyle>
          <a:p>
            <a:fld id="{A737D565-E886-4503-A421-DD757A844FA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Bahnschrift SemiBold SemiConden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 SemiLight SemiConde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hnschrift SemiLight SemiConde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hnschrift SemiLight SemiConde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SemiLight SemiConde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SemiLight SemiConde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961EB8-BB40-4201-BB0A-3258C46F6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95"/>
          <a:stretch/>
        </p:blipFill>
        <p:spPr>
          <a:xfrm>
            <a:off x="20" y="65912"/>
            <a:ext cx="12191980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6356EB8-6B72-41C8-B466-64434741C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" y="4858327"/>
            <a:ext cx="12087205" cy="1999673"/>
          </a:xfrm>
        </p:spPr>
        <p:txBody>
          <a:bodyPr>
            <a:normAutofit/>
          </a:bodyPr>
          <a:lstStyle/>
          <a:p>
            <a:r>
              <a:rPr lang="hu-HU" sz="4000" dirty="0"/>
              <a:t>A KÖZIGAZGATÁSI SZERVEK KÖZIGAZGATÁSI PERBELI VÉDEKEZÉSÉNEK EGYES KÖZIGAZGATÁSTUDOMÁNYI KÉRDÉSEI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E78B799-D359-47CF-AC7F-F83FCE007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8567" y="154394"/>
            <a:ext cx="3483413" cy="619813"/>
          </a:xfrm>
        </p:spPr>
        <p:txBody>
          <a:bodyPr>
            <a:normAutofit/>
          </a:bodyPr>
          <a:lstStyle/>
          <a:p>
            <a:r>
              <a:rPr lang="hu-HU" sz="2400" dirty="0"/>
              <a:t>Rozsnyai Krisztina</a:t>
            </a: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4EEED5D1-9756-4B26-AEE8-7DA8E98BC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75" y="65913"/>
            <a:ext cx="3483413" cy="708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74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C3333D-B3F4-FA48-BF46-D1DA57CEAE8A}"/>
              </a:ext>
            </a:extLst>
          </p:cNvPr>
          <p:cNvSpPr txBox="1"/>
          <p:nvPr/>
        </p:nvSpPr>
        <p:spPr>
          <a:xfrm>
            <a:off x="346958" y="306186"/>
            <a:ext cx="7722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3000" b="1" dirty="0">
                <a:solidFill>
                  <a:schemeClr val="tx2"/>
                </a:solidFill>
                <a:latin typeface="Bahnschrift SemiBold Condensed" panose="020B0502040204020203" pitchFamily="34" charset="0"/>
                <a:cs typeface="Poppins" pitchFamily="2" charset="77"/>
              </a:rPr>
              <a:t>A közigazgatási szerv a bíróság előtt</a:t>
            </a:r>
            <a:endParaRPr lang="en-US" sz="3000" b="1" dirty="0">
              <a:solidFill>
                <a:schemeClr val="tx2"/>
              </a:solidFill>
              <a:latin typeface="Bahnschrift SemiBold Condensed" panose="020B0502040204020203" pitchFamily="34" charset="0"/>
              <a:cs typeface="Poppins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5FD44-DF2D-8C40-B862-6DF65E2A861B}"/>
              </a:ext>
            </a:extLst>
          </p:cNvPr>
          <p:cNvSpPr txBox="1"/>
          <p:nvPr/>
        </p:nvSpPr>
        <p:spPr>
          <a:xfrm>
            <a:off x="7896178" y="462913"/>
            <a:ext cx="4084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600" spc="150" dirty="0">
                <a:solidFill>
                  <a:schemeClr val="bg1">
                    <a:lumMod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AZ ALPERESI VÉDEKEZÉS IRÁNYAI</a:t>
            </a:r>
            <a:endParaRPr lang="en-US" sz="1600" spc="150" dirty="0">
              <a:solidFill>
                <a:schemeClr val="bg1">
                  <a:lumMod val="50000"/>
                </a:schemeClr>
              </a:solidFill>
              <a:latin typeface="Poppins Light" pitchFamily="2" charset="77"/>
              <a:cs typeface="Poppins Light" pitchFamily="2" charset="77"/>
            </a:endParaRPr>
          </a:p>
        </p:txBody>
      </p: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4989C0C4-319B-4FA7-9DDE-AF987B52FAD3}"/>
              </a:ext>
            </a:extLst>
          </p:cNvPr>
          <p:cNvGrpSpPr/>
          <p:nvPr/>
        </p:nvGrpSpPr>
        <p:grpSpPr>
          <a:xfrm>
            <a:off x="1062182" y="958194"/>
            <a:ext cx="10594109" cy="5523430"/>
            <a:chOff x="1259233" y="1044250"/>
            <a:chExt cx="10087289" cy="543558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4173FB0-728B-A141-AA60-590070B83D6A}"/>
                </a:ext>
              </a:extLst>
            </p:cNvPr>
            <p:cNvSpPr txBox="1"/>
            <p:nvPr/>
          </p:nvSpPr>
          <p:spPr>
            <a:xfrm>
              <a:off x="8699488" y="5651420"/>
              <a:ext cx="2647034" cy="6966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ÍTÉLET VÉGREHAJTÁSÁNAK ELMARADÁSA</a:t>
              </a:r>
              <a:endParaRPr lang="en-US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6AF730E-FD7B-AB45-A7E7-AF3B2470F73C}"/>
                </a:ext>
              </a:extLst>
            </p:cNvPr>
            <p:cNvSpPr txBox="1"/>
            <p:nvPr/>
          </p:nvSpPr>
          <p:spPr>
            <a:xfrm>
              <a:off x="3314034" y="5464170"/>
              <a:ext cx="2520621" cy="10156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JOGSÉRELEM </a:t>
              </a:r>
              <a:b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</a:br>
              <a: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KÖZIG SZERV ÁLTALI ORVOSLÁSA</a:t>
              </a:r>
              <a:endParaRPr lang="en-US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B652196-7039-A048-A80F-7B4F24640B57}"/>
                </a:ext>
              </a:extLst>
            </p:cNvPr>
            <p:cNvSpPr txBox="1"/>
            <p:nvPr/>
          </p:nvSpPr>
          <p:spPr>
            <a:xfrm>
              <a:off x="6452459" y="1299698"/>
              <a:ext cx="1960385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ALPERES, VÁLTOZÁSOK, PERTÁRSASÁG</a:t>
              </a:r>
              <a:endParaRPr lang="en-US" sz="2000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53ADC35F-912C-CA45-A2E7-A36636433E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68966" y="3448400"/>
              <a:ext cx="3798213" cy="761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A16E3B5F-080A-F24C-BD65-56FC9AAA36EB}"/>
                </a:ext>
              </a:extLst>
            </p:cNvPr>
            <p:cNvSpPr>
              <a:spLocks/>
            </p:cNvSpPr>
            <p:nvPr/>
          </p:nvSpPr>
          <p:spPr bwMode="auto">
            <a:xfrm rot="617028" flipH="1">
              <a:off x="8715186" y="4047529"/>
              <a:ext cx="737827" cy="695144"/>
            </a:xfrm>
            <a:custGeom>
              <a:avLst/>
              <a:gdLst>
                <a:gd name="T0" fmla="*/ 33 w 442"/>
                <a:gd name="T1" fmla="*/ 438 h 438"/>
                <a:gd name="T2" fmla="*/ 0 w 442"/>
                <a:gd name="T3" fmla="*/ 405 h 438"/>
                <a:gd name="T4" fmla="*/ 409 w 442"/>
                <a:gd name="T5" fmla="*/ 0 h 438"/>
                <a:gd name="T6" fmla="*/ 442 w 442"/>
                <a:gd name="T7" fmla="*/ 33 h 438"/>
                <a:gd name="T8" fmla="*/ 33 w 442"/>
                <a:gd name="T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438">
                  <a:moveTo>
                    <a:pt x="33" y="438"/>
                  </a:moveTo>
                  <a:lnTo>
                    <a:pt x="0" y="405"/>
                  </a:lnTo>
                  <a:lnTo>
                    <a:pt x="409" y="0"/>
                  </a:lnTo>
                  <a:lnTo>
                    <a:pt x="442" y="33"/>
                  </a:lnTo>
                  <a:lnTo>
                    <a:pt x="33" y="43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406A3573-F19D-BC4C-ABE3-944DEE2DB65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298934" y="2384817"/>
              <a:ext cx="726142" cy="720538"/>
            </a:xfrm>
            <a:custGeom>
              <a:avLst/>
              <a:gdLst>
                <a:gd name="T0" fmla="*/ 435 w 435"/>
                <a:gd name="T1" fmla="*/ 31 h 454"/>
                <a:gd name="T2" fmla="*/ 399 w 435"/>
                <a:gd name="T3" fmla="*/ 0 h 454"/>
                <a:gd name="T4" fmla="*/ 0 w 435"/>
                <a:gd name="T5" fmla="*/ 421 h 454"/>
                <a:gd name="T6" fmla="*/ 33 w 435"/>
                <a:gd name="T7" fmla="*/ 454 h 454"/>
                <a:gd name="T8" fmla="*/ 435 w 435"/>
                <a:gd name="T9" fmla="*/ 3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5" h="454">
                  <a:moveTo>
                    <a:pt x="435" y="31"/>
                  </a:moveTo>
                  <a:lnTo>
                    <a:pt x="399" y="0"/>
                  </a:lnTo>
                  <a:lnTo>
                    <a:pt x="0" y="421"/>
                  </a:lnTo>
                  <a:lnTo>
                    <a:pt x="33" y="454"/>
                  </a:lnTo>
                  <a:lnTo>
                    <a:pt x="435" y="3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F1296BC-DAE7-E74E-B1C3-5155DE9E67C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759601" y="2130290"/>
              <a:ext cx="78457" cy="26974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155A8EDC-AB5B-CF4E-9731-21A3FF549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840" y="3553702"/>
              <a:ext cx="2930699" cy="76180"/>
            </a:xfrm>
            <a:custGeom>
              <a:avLst/>
              <a:gdLst>
                <a:gd name="T0" fmla="*/ 0 w 1756"/>
                <a:gd name="T1" fmla="*/ 48 h 48"/>
                <a:gd name="T2" fmla="*/ 0 w 1756"/>
                <a:gd name="T3" fmla="*/ 0 h 48"/>
                <a:gd name="T4" fmla="*/ 1756 w 1756"/>
                <a:gd name="T5" fmla="*/ 0 h 48"/>
                <a:gd name="T6" fmla="*/ 1756 w 1756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48">
                  <a:moveTo>
                    <a:pt x="0" y="48"/>
                  </a:moveTo>
                  <a:lnTo>
                    <a:pt x="0" y="0"/>
                  </a:lnTo>
                  <a:lnTo>
                    <a:pt x="1756" y="0"/>
                  </a:lnTo>
                  <a:lnTo>
                    <a:pt x="1756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E2657B60-B876-6B4B-9E66-DE4510EB1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3489" y="2599862"/>
              <a:ext cx="725998" cy="720538"/>
            </a:xfrm>
            <a:custGeom>
              <a:avLst/>
              <a:gdLst>
                <a:gd name="T0" fmla="*/ 435 w 435"/>
                <a:gd name="T1" fmla="*/ 31 h 454"/>
                <a:gd name="T2" fmla="*/ 399 w 435"/>
                <a:gd name="T3" fmla="*/ 0 h 454"/>
                <a:gd name="T4" fmla="*/ 0 w 435"/>
                <a:gd name="T5" fmla="*/ 421 h 454"/>
                <a:gd name="T6" fmla="*/ 33 w 435"/>
                <a:gd name="T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454">
                  <a:moveTo>
                    <a:pt x="435" y="31"/>
                  </a:moveTo>
                  <a:lnTo>
                    <a:pt x="399" y="0"/>
                  </a:lnTo>
                  <a:lnTo>
                    <a:pt x="0" y="421"/>
                  </a:lnTo>
                  <a:lnTo>
                    <a:pt x="33" y="4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44" name="Oval 31">
              <a:extLst>
                <a:ext uri="{FF2B5EF4-FFF2-40B4-BE49-F238E27FC236}">
                  <a16:creationId xmlns:a16="http://schemas.microsoft.com/office/drawing/2014/main" id="{EC75DF84-DD2A-1245-A006-56B86E78B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978" y="2599862"/>
              <a:ext cx="1839701" cy="17494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49" name="Oval 18">
              <a:extLst>
                <a:ext uri="{FF2B5EF4-FFF2-40B4-BE49-F238E27FC236}">
                  <a16:creationId xmlns:a16="http://schemas.microsoft.com/office/drawing/2014/main" id="{CC5A6729-6318-044D-978C-CCCEE84C1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3590" y="4794599"/>
              <a:ext cx="1370474" cy="13114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0" name="Oval 21">
              <a:extLst>
                <a:ext uri="{FF2B5EF4-FFF2-40B4-BE49-F238E27FC236}">
                  <a16:creationId xmlns:a16="http://schemas.microsoft.com/office/drawing/2014/main" id="{0D5D4299-5D04-5841-944D-38F3407E6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2923" y="4464682"/>
              <a:ext cx="1358945" cy="128686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0207A8AF-96E5-B742-9228-2AFD485BE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4960" y="2857338"/>
              <a:ext cx="1370814" cy="129810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2" name="Oval 15">
              <a:extLst>
                <a:ext uri="{FF2B5EF4-FFF2-40B4-BE49-F238E27FC236}">
                  <a16:creationId xmlns:a16="http://schemas.microsoft.com/office/drawing/2014/main" id="{37C02668-819C-C049-847A-F4DF6AA2F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233" y="1214407"/>
              <a:ext cx="1373361" cy="13114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3" name="Oval 6">
              <a:extLst>
                <a:ext uri="{FF2B5EF4-FFF2-40B4-BE49-F238E27FC236}">
                  <a16:creationId xmlns:a16="http://schemas.microsoft.com/office/drawing/2014/main" id="{F21D613B-26AC-ED4F-B577-230F1404D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8997" y="2795532"/>
              <a:ext cx="1354437" cy="12961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4" name="Oval 28">
              <a:extLst>
                <a:ext uri="{FF2B5EF4-FFF2-40B4-BE49-F238E27FC236}">
                  <a16:creationId xmlns:a16="http://schemas.microsoft.com/office/drawing/2014/main" id="{23CBEB46-1B75-8C4F-AB93-120B50A0F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0208" y="1044250"/>
              <a:ext cx="1359898" cy="12877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59" name="Freeform 738">
              <a:extLst>
                <a:ext uri="{FF2B5EF4-FFF2-40B4-BE49-F238E27FC236}">
                  <a16:creationId xmlns:a16="http://schemas.microsoft.com/office/drawing/2014/main" id="{8E086AE8-1FC9-A34F-B255-C7F67155D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061" y="1583433"/>
              <a:ext cx="645394" cy="607203"/>
            </a:xfrm>
            <a:custGeom>
              <a:avLst/>
              <a:gdLst>
                <a:gd name="T0" fmla="*/ 150454 w 298090"/>
                <a:gd name="T1" fmla="*/ 251326 h 295416"/>
                <a:gd name="T2" fmla="*/ 69850 w 298090"/>
                <a:gd name="T3" fmla="*/ 251326 h 295416"/>
                <a:gd name="T4" fmla="*/ 224972 w 298090"/>
                <a:gd name="T5" fmla="*/ 238626 h 295416"/>
                <a:gd name="T6" fmla="*/ 241300 w 298090"/>
                <a:gd name="T7" fmla="*/ 222661 h 295416"/>
                <a:gd name="T8" fmla="*/ 241300 w 298090"/>
                <a:gd name="T9" fmla="*/ 263663 h 295416"/>
                <a:gd name="T10" fmla="*/ 146862 w 298090"/>
                <a:gd name="T11" fmla="*/ 154636 h 295416"/>
                <a:gd name="T12" fmla="*/ 146862 w 298090"/>
                <a:gd name="T13" fmla="*/ 154636 h 295416"/>
                <a:gd name="T14" fmla="*/ 137914 w 298090"/>
                <a:gd name="T15" fmla="*/ 154636 h 295416"/>
                <a:gd name="T16" fmla="*/ 104270 w 298090"/>
                <a:gd name="T17" fmla="*/ 202240 h 295416"/>
                <a:gd name="T18" fmla="*/ 50581 w 298090"/>
                <a:gd name="T19" fmla="*/ 154636 h 295416"/>
                <a:gd name="T20" fmla="*/ 50581 w 298090"/>
                <a:gd name="T21" fmla="*/ 154636 h 295416"/>
                <a:gd name="T22" fmla="*/ 137914 w 298090"/>
                <a:gd name="T23" fmla="*/ 146046 h 295416"/>
                <a:gd name="T24" fmla="*/ 79931 w 298090"/>
                <a:gd name="T25" fmla="*/ 146046 h 295416"/>
                <a:gd name="T26" fmla="*/ 121092 w 298090"/>
                <a:gd name="T27" fmla="*/ 93431 h 295416"/>
                <a:gd name="T28" fmla="*/ 121092 w 298090"/>
                <a:gd name="T29" fmla="*/ 93431 h 295416"/>
                <a:gd name="T30" fmla="*/ 70983 w 298090"/>
                <a:gd name="T31" fmla="*/ 146046 h 295416"/>
                <a:gd name="T32" fmla="*/ 175854 w 298090"/>
                <a:gd name="T33" fmla="*/ 150341 h 295416"/>
                <a:gd name="T34" fmla="*/ 108565 w 298090"/>
                <a:gd name="T35" fmla="*/ 83051 h 295416"/>
                <a:gd name="T36" fmla="*/ 232948 w 298090"/>
                <a:gd name="T37" fmla="*/ 77619 h 295416"/>
                <a:gd name="T38" fmla="*/ 225030 w 298090"/>
                <a:gd name="T39" fmla="*/ 99615 h 295416"/>
                <a:gd name="T40" fmla="*/ 232588 w 298090"/>
                <a:gd name="T41" fmla="*/ 121251 h 295416"/>
                <a:gd name="T42" fmla="*/ 232588 w 298090"/>
                <a:gd name="T43" fmla="*/ 150458 h 295416"/>
                <a:gd name="T44" fmla="*/ 217832 w 298090"/>
                <a:gd name="T45" fmla="*/ 193729 h 295416"/>
                <a:gd name="T46" fmla="*/ 289093 w 298090"/>
                <a:gd name="T47" fmla="*/ 237361 h 295416"/>
                <a:gd name="T48" fmla="*/ 259941 w 298090"/>
                <a:gd name="T49" fmla="*/ 73652 h 295416"/>
                <a:gd name="T50" fmla="*/ 244465 w 298090"/>
                <a:gd name="T51" fmla="*/ 44805 h 295416"/>
                <a:gd name="T52" fmla="*/ 268938 w 298090"/>
                <a:gd name="T53" fmla="*/ 186878 h 295416"/>
                <a:gd name="T54" fmla="*/ 182562 w 298090"/>
                <a:gd name="T55" fmla="*/ 237361 h 295416"/>
                <a:gd name="T56" fmla="*/ 212434 w 298090"/>
                <a:gd name="T57" fmla="*/ 157310 h 295416"/>
                <a:gd name="T58" fmla="*/ 226110 w 298090"/>
                <a:gd name="T59" fmla="*/ 142525 h 295416"/>
                <a:gd name="T60" fmla="*/ 215673 w 298090"/>
                <a:gd name="T61" fmla="*/ 125578 h 295416"/>
                <a:gd name="T62" fmla="*/ 226110 w 298090"/>
                <a:gd name="T63" fmla="*/ 113678 h 295416"/>
                <a:gd name="T64" fmla="*/ 226470 w 298090"/>
                <a:gd name="T65" fmla="*/ 85552 h 295416"/>
                <a:gd name="T66" fmla="*/ 216033 w 298090"/>
                <a:gd name="T67" fmla="*/ 73652 h 295416"/>
                <a:gd name="T68" fmla="*/ 148551 w 298090"/>
                <a:gd name="T69" fmla="*/ 10816 h 295416"/>
                <a:gd name="T70" fmla="*/ 169004 w 298090"/>
                <a:gd name="T71" fmla="*/ 22359 h 295416"/>
                <a:gd name="T72" fmla="*/ 146039 w 298090"/>
                <a:gd name="T73" fmla="*/ 2159 h 295416"/>
                <a:gd name="T74" fmla="*/ 177974 w 298090"/>
                <a:gd name="T75" fmla="*/ 43641 h 295416"/>
                <a:gd name="T76" fmla="*/ 204885 w 298090"/>
                <a:gd name="T77" fmla="*/ 52658 h 295416"/>
                <a:gd name="T78" fmla="*/ 8970 w 298090"/>
                <a:gd name="T79" fmla="*/ 286037 h 295416"/>
                <a:gd name="T80" fmla="*/ 182280 w 298090"/>
                <a:gd name="T81" fmla="*/ 295416 h 295416"/>
                <a:gd name="T82" fmla="*/ 0 w 298090"/>
                <a:gd name="T83" fmla="*/ 47969 h 295416"/>
                <a:gd name="T84" fmla="*/ 718 w 298090"/>
                <a:gd name="T85" fmla="*/ 46166 h 295416"/>
                <a:gd name="T86" fmla="*/ 2512 w 298090"/>
                <a:gd name="T87" fmla="*/ 44362 h 295416"/>
                <a:gd name="T88" fmla="*/ 146039 w 298090"/>
                <a:gd name="T89" fmla="*/ 2159 h 295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8090" h="295416">
                  <a:moveTo>
                    <a:pt x="74149" y="246563"/>
                  </a:moveTo>
                  <a:lnTo>
                    <a:pt x="146155" y="246563"/>
                  </a:lnTo>
                  <a:cubicBezTo>
                    <a:pt x="148663" y="246563"/>
                    <a:pt x="150454" y="248761"/>
                    <a:pt x="150454" y="251326"/>
                  </a:cubicBezTo>
                  <a:cubicBezTo>
                    <a:pt x="150454" y="253890"/>
                    <a:pt x="148663" y="255722"/>
                    <a:pt x="146155" y="255722"/>
                  </a:cubicBezTo>
                  <a:lnTo>
                    <a:pt x="74149" y="255722"/>
                  </a:lnTo>
                  <a:cubicBezTo>
                    <a:pt x="71641" y="255722"/>
                    <a:pt x="69850" y="253890"/>
                    <a:pt x="69850" y="251326"/>
                  </a:cubicBezTo>
                  <a:cubicBezTo>
                    <a:pt x="69850" y="248761"/>
                    <a:pt x="71641" y="246563"/>
                    <a:pt x="74149" y="246563"/>
                  </a:cubicBezTo>
                  <a:close/>
                  <a:moveTo>
                    <a:pt x="241300" y="222661"/>
                  </a:moveTo>
                  <a:cubicBezTo>
                    <a:pt x="232229" y="222661"/>
                    <a:pt x="224972" y="229918"/>
                    <a:pt x="224972" y="238626"/>
                  </a:cubicBezTo>
                  <a:cubicBezTo>
                    <a:pt x="224972" y="247335"/>
                    <a:pt x="232229" y="254592"/>
                    <a:pt x="241300" y="254592"/>
                  </a:cubicBezTo>
                  <a:cubicBezTo>
                    <a:pt x="249646" y="254592"/>
                    <a:pt x="256903" y="247335"/>
                    <a:pt x="256903" y="238626"/>
                  </a:cubicBezTo>
                  <a:cubicBezTo>
                    <a:pt x="256903" y="229918"/>
                    <a:pt x="249646" y="222661"/>
                    <a:pt x="241300" y="222661"/>
                  </a:cubicBezTo>
                  <a:close/>
                  <a:moveTo>
                    <a:pt x="241300" y="213226"/>
                  </a:moveTo>
                  <a:cubicBezTo>
                    <a:pt x="255089" y="213226"/>
                    <a:pt x="266337" y="224475"/>
                    <a:pt x="266337" y="238626"/>
                  </a:cubicBezTo>
                  <a:cubicBezTo>
                    <a:pt x="266337" y="252415"/>
                    <a:pt x="255089" y="263663"/>
                    <a:pt x="241300" y="263663"/>
                  </a:cubicBezTo>
                  <a:cubicBezTo>
                    <a:pt x="227149" y="263663"/>
                    <a:pt x="215900" y="252415"/>
                    <a:pt x="215900" y="238626"/>
                  </a:cubicBezTo>
                  <a:cubicBezTo>
                    <a:pt x="215900" y="224475"/>
                    <a:pt x="227149" y="213226"/>
                    <a:pt x="241300" y="213226"/>
                  </a:cubicBezTo>
                  <a:close/>
                  <a:moveTo>
                    <a:pt x="146862" y="154636"/>
                  </a:moveTo>
                  <a:cubicBezTo>
                    <a:pt x="145073" y="177543"/>
                    <a:pt x="131114" y="196513"/>
                    <a:pt x="121092" y="207251"/>
                  </a:cubicBezTo>
                  <a:cubicBezTo>
                    <a:pt x="145789" y="201882"/>
                    <a:pt x="164759" y="180764"/>
                    <a:pt x="166906" y="154636"/>
                  </a:cubicBezTo>
                  <a:lnTo>
                    <a:pt x="146862" y="154636"/>
                  </a:lnTo>
                  <a:close/>
                  <a:moveTo>
                    <a:pt x="113218" y="154636"/>
                  </a:moveTo>
                  <a:lnTo>
                    <a:pt x="113218" y="202240"/>
                  </a:lnTo>
                  <a:cubicBezTo>
                    <a:pt x="122166" y="192934"/>
                    <a:pt x="135767" y="175395"/>
                    <a:pt x="137914" y="154636"/>
                  </a:cubicBezTo>
                  <a:lnTo>
                    <a:pt x="113218" y="154636"/>
                  </a:lnTo>
                  <a:close/>
                  <a:moveTo>
                    <a:pt x="79931" y="154636"/>
                  </a:moveTo>
                  <a:cubicBezTo>
                    <a:pt x="81720" y="175395"/>
                    <a:pt x="95322" y="192934"/>
                    <a:pt x="104270" y="202240"/>
                  </a:cubicBezTo>
                  <a:lnTo>
                    <a:pt x="104270" y="154636"/>
                  </a:lnTo>
                  <a:lnTo>
                    <a:pt x="79931" y="154636"/>
                  </a:lnTo>
                  <a:close/>
                  <a:moveTo>
                    <a:pt x="50581" y="154636"/>
                  </a:moveTo>
                  <a:cubicBezTo>
                    <a:pt x="52729" y="180764"/>
                    <a:pt x="71699" y="201882"/>
                    <a:pt x="96395" y="207251"/>
                  </a:cubicBezTo>
                  <a:cubicBezTo>
                    <a:pt x="86731" y="196513"/>
                    <a:pt x="72414" y="177543"/>
                    <a:pt x="70983" y="154636"/>
                  </a:cubicBezTo>
                  <a:lnTo>
                    <a:pt x="50581" y="154636"/>
                  </a:lnTo>
                  <a:close/>
                  <a:moveTo>
                    <a:pt x="113218" y="98084"/>
                  </a:moveTo>
                  <a:lnTo>
                    <a:pt x="113218" y="146046"/>
                  </a:lnTo>
                  <a:lnTo>
                    <a:pt x="137914" y="146046"/>
                  </a:lnTo>
                  <a:cubicBezTo>
                    <a:pt x="135767" y="125286"/>
                    <a:pt x="122166" y="107390"/>
                    <a:pt x="113218" y="98084"/>
                  </a:cubicBezTo>
                  <a:close/>
                  <a:moveTo>
                    <a:pt x="104270" y="98084"/>
                  </a:moveTo>
                  <a:cubicBezTo>
                    <a:pt x="95322" y="107390"/>
                    <a:pt x="81720" y="125286"/>
                    <a:pt x="79931" y="146046"/>
                  </a:cubicBezTo>
                  <a:lnTo>
                    <a:pt x="104270" y="146046"/>
                  </a:lnTo>
                  <a:lnTo>
                    <a:pt x="104270" y="98084"/>
                  </a:lnTo>
                  <a:close/>
                  <a:moveTo>
                    <a:pt x="121092" y="93431"/>
                  </a:moveTo>
                  <a:cubicBezTo>
                    <a:pt x="131114" y="103811"/>
                    <a:pt x="145073" y="123139"/>
                    <a:pt x="146862" y="146046"/>
                  </a:cubicBezTo>
                  <a:lnTo>
                    <a:pt x="166906" y="146046"/>
                  </a:lnTo>
                  <a:cubicBezTo>
                    <a:pt x="164759" y="119917"/>
                    <a:pt x="145789" y="98442"/>
                    <a:pt x="121092" y="93431"/>
                  </a:cubicBezTo>
                  <a:close/>
                  <a:moveTo>
                    <a:pt x="96395" y="93431"/>
                  </a:moveTo>
                  <a:cubicBezTo>
                    <a:pt x="71699" y="98442"/>
                    <a:pt x="52729" y="119917"/>
                    <a:pt x="50581" y="146046"/>
                  </a:cubicBezTo>
                  <a:lnTo>
                    <a:pt x="70983" y="146046"/>
                  </a:lnTo>
                  <a:cubicBezTo>
                    <a:pt x="72414" y="123139"/>
                    <a:pt x="86731" y="103811"/>
                    <a:pt x="96395" y="93431"/>
                  </a:cubicBezTo>
                  <a:close/>
                  <a:moveTo>
                    <a:pt x="108565" y="83051"/>
                  </a:moveTo>
                  <a:cubicBezTo>
                    <a:pt x="145789" y="83051"/>
                    <a:pt x="175854" y="113117"/>
                    <a:pt x="175854" y="150341"/>
                  </a:cubicBezTo>
                  <a:cubicBezTo>
                    <a:pt x="175854" y="187565"/>
                    <a:pt x="145789" y="217630"/>
                    <a:pt x="108565" y="217630"/>
                  </a:cubicBezTo>
                  <a:cubicBezTo>
                    <a:pt x="71699" y="217630"/>
                    <a:pt x="41275" y="187565"/>
                    <a:pt x="41275" y="150341"/>
                  </a:cubicBezTo>
                  <a:cubicBezTo>
                    <a:pt x="41275" y="113117"/>
                    <a:pt x="71699" y="83051"/>
                    <a:pt x="108565" y="83051"/>
                  </a:cubicBezTo>
                  <a:close/>
                  <a:moveTo>
                    <a:pt x="241226" y="54541"/>
                  </a:moveTo>
                  <a:lnTo>
                    <a:pt x="225390" y="70407"/>
                  </a:lnTo>
                  <a:lnTo>
                    <a:pt x="232948" y="77619"/>
                  </a:lnTo>
                  <a:cubicBezTo>
                    <a:pt x="234748" y="79422"/>
                    <a:pt x="235827" y="81946"/>
                    <a:pt x="235827" y="84831"/>
                  </a:cubicBezTo>
                  <a:cubicBezTo>
                    <a:pt x="235827" y="87716"/>
                    <a:pt x="234748" y="90240"/>
                    <a:pt x="232948" y="92043"/>
                  </a:cubicBezTo>
                  <a:lnTo>
                    <a:pt x="225030" y="99615"/>
                  </a:lnTo>
                  <a:lnTo>
                    <a:pt x="232588" y="107188"/>
                  </a:lnTo>
                  <a:cubicBezTo>
                    <a:pt x="234388" y="108991"/>
                    <a:pt x="235468" y="111875"/>
                    <a:pt x="235468" y="114039"/>
                  </a:cubicBezTo>
                  <a:cubicBezTo>
                    <a:pt x="235468" y="116924"/>
                    <a:pt x="234388" y="119448"/>
                    <a:pt x="232588" y="121251"/>
                  </a:cubicBezTo>
                  <a:lnTo>
                    <a:pt x="225030" y="128823"/>
                  </a:lnTo>
                  <a:lnTo>
                    <a:pt x="232588" y="136035"/>
                  </a:lnTo>
                  <a:cubicBezTo>
                    <a:pt x="236187" y="140001"/>
                    <a:pt x="236187" y="146492"/>
                    <a:pt x="232588" y="150458"/>
                  </a:cubicBezTo>
                  <a:lnTo>
                    <a:pt x="220352" y="162358"/>
                  </a:lnTo>
                  <a:lnTo>
                    <a:pt x="220352" y="189763"/>
                  </a:lnTo>
                  <a:cubicBezTo>
                    <a:pt x="220352" y="191566"/>
                    <a:pt x="219272" y="193008"/>
                    <a:pt x="217832" y="193729"/>
                  </a:cubicBezTo>
                  <a:cubicBezTo>
                    <a:pt x="201637" y="202023"/>
                    <a:pt x="191560" y="218971"/>
                    <a:pt x="191560" y="237361"/>
                  </a:cubicBezTo>
                  <a:cubicBezTo>
                    <a:pt x="191560" y="264044"/>
                    <a:pt x="213154" y="286040"/>
                    <a:pt x="240506" y="286040"/>
                  </a:cubicBezTo>
                  <a:cubicBezTo>
                    <a:pt x="267139" y="286040"/>
                    <a:pt x="289093" y="264044"/>
                    <a:pt x="289093" y="237361"/>
                  </a:cubicBezTo>
                  <a:cubicBezTo>
                    <a:pt x="289093" y="218971"/>
                    <a:pt x="279015" y="202023"/>
                    <a:pt x="262460" y="193729"/>
                  </a:cubicBezTo>
                  <a:cubicBezTo>
                    <a:pt x="261020" y="193008"/>
                    <a:pt x="259941" y="191566"/>
                    <a:pt x="259941" y="189763"/>
                  </a:cubicBezTo>
                  <a:lnTo>
                    <a:pt x="259941" y="73652"/>
                  </a:lnTo>
                  <a:lnTo>
                    <a:pt x="241226" y="54541"/>
                  </a:lnTo>
                  <a:close/>
                  <a:moveTo>
                    <a:pt x="237987" y="44805"/>
                  </a:moveTo>
                  <a:cubicBezTo>
                    <a:pt x="239786" y="43363"/>
                    <a:pt x="242666" y="43363"/>
                    <a:pt x="244465" y="44805"/>
                  </a:cubicBezTo>
                  <a:lnTo>
                    <a:pt x="267859" y="68604"/>
                  </a:lnTo>
                  <a:cubicBezTo>
                    <a:pt x="268578" y="69325"/>
                    <a:pt x="268938" y="70407"/>
                    <a:pt x="268938" y="71849"/>
                  </a:cubicBezTo>
                  <a:lnTo>
                    <a:pt x="268938" y="186878"/>
                  </a:lnTo>
                  <a:cubicBezTo>
                    <a:pt x="286933" y="197335"/>
                    <a:pt x="298090" y="216086"/>
                    <a:pt x="298090" y="237361"/>
                  </a:cubicBezTo>
                  <a:cubicBezTo>
                    <a:pt x="298090" y="269453"/>
                    <a:pt x="272177" y="295416"/>
                    <a:pt x="240506" y="295416"/>
                  </a:cubicBezTo>
                  <a:cubicBezTo>
                    <a:pt x="208475" y="295416"/>
                    <a:pt x="182562" y="269453"/>
                    <a:pt x="182562" y="237361"/>
                  </a:cubicBezTo>
                  <a:cubicBezTo>
                    <a:pt x="182562" y="216086"/>
                    <a:pt x="193359" y="197335"/>
                    <a:pt x="211354" y="186878"/>
                  </a:cubicBezTo>
                  <a:lnTo>
                    <a:pt x="211354" y="160555"/>
                  </a:lnTo>
                  <a:cubicBezTo>
                    <a:pt x="211354" y="159473"/>
                    <a:pt x="211714" y="158391"/>
                    <a:pt x="212434" y="157310"/>
                  </a:cubicBezTo>
                  <a:lnTo>
                    <a:pt x="226110" y="143968"/>
                  </a:lnTo>
                  <a:cubicBezTo>
                    <a:pt x="226470" y="143968"/>
                    <a:pt x="226470" y="143247"/>
                    <a:pt x="226470" y="143247"/>
                  </a:cubicBezTo>
                  <a:cubicBezTo>
                    <a:pt x="226470" y="142886"/>
                    <a:pt x="226470" y="142886"/>
                    <a:pt x="226110" y="142525"/>
                  </a:cubicBezTo>
                  <a:lnTo>
                    <a:pt x="215673" y="132068"/>
                  </a:lnTo>
                  <a:cubicBezTo>
                    <a:pt x="214593" y="131347"/>
                    <a:pt x="214233" y="130265"/>
                    <a:pt x="214233" y="129184"/>
                  </a:cubicBezTo>
                  <a:cubicBezTo>
                    <a:pt x="214233" y="128102"/>
                    <a:pt x="214593" y="126660"/>
                    <a:pt x="215673" y="125578"/>
                  </a:cubicBezTo>
                  <a:lnTo>
                    <a:pt x="226110" y="115121"/>
                  </a:lnTo>
                  <a:cubicBezTo>
                    <a:pt x="226470" y="114760"/>
                    <a:pt x="226470" y="114399"/>
                    <a:pt x="226470" y="114039"/>
                  </a:cubicBezTo>
                  <a:cubicBezTo>
                    <a:pt x="226470" y="114039"/>
                    <a:pt x="226470" y="113678"/>
                    <a:pt x="226110" y="113678"/>
                  </a:cubicBezTo>
                  <a:lnTo>
                    <a:pt x="215673" y="102861"/>
                  </a:lnTo>
                  <a:cubicBezTo>
                    <a:pt x="213514" y="101418"/>
                    <a:pt x="213514" y="98173"/>
                    <a:pt x="215673" y="96731"/>
                  </a:cubicBezTo>
                  <a:lnTo>
                    <a:pt x="226470" y="85552"/>
                  </a:lnTo>
                  <a:cubicBezTo>
                    <a:pt x="226830" y="85192"/>
                    <a:pt x="226830" y="84831"/>
                    <a:pt x="226830" y="84831"/>
                  </a:cubicBezTo>
                  <a:cubicBezTo>
                    <a:pt x="226830" y="84471"/>
                    <a:pt x="226830" y="84471"/>
                    <a:pt x="226470" y="84110"/>
                  </a:cubicBezTo>
                  <a:lnTo>
                    <a:pt x="216033" y="73652"/>
                  </a:lnTo>
                  <a:cubicBezTo>
                    <a:pt x="214233" y="71849"/>
                    <a:pt x="214233" y="68965"/>
                    <a:pt x="216033" y="67162"/>
                  </a:cubicBezTo>
                  <a:lnTo>
                    <a:pt x="237987" y="44805"/>
                  </a:lnTo>
                  <a:close/>
                  <a:moveTo>
                    <a:pt x="148551" y="10816"/>
                  </a:moveTo>
                  <a:lnTo>
                    <a:pt x="36241" y="43641"/>
                  </a:lnTo>
                  <a:lnTo>
                    <a:pt x="169004" y="43641"/>
                  </a:lnTo>
                  <a:lnTo>
                    <a:pt x="169004" y="22359"/>
                  </a:lnTo>
                  <a:cubicBezTo>
                    <a:pt x="169004" y="16587"/>
                    <a:pt x="167568" y="12980"/>
                    <a:pt x="164698" y="10816"/>
                  </a:cubicBezTo>
                  <a:cubicBezTo>
                    <a:pt x="161468" y="8291"/>
                    <a:pt x="155727" y="8291"/>
                    <a:pt x="148551" y="10816"/>
                  </a:cubicBezTo>
                  <a:close/>
                  <a:moveTo>
                    <a:pt x="146039" y="2159"/>
                  </a:moveTo>
                  <a:cubicBezTo>
                    <a:pt x="156086" y="-1087"/>
                    <a:pt x="164339" y="-727"/>
                    <a:pt x="170080" y="3602"/>
                  </a:cubicBezTo>
                  <a:cubicBezTo>
                    <a:pt x="175104" y="7209"/>
                    <a:pt x="177974" y="13702"/>
                    <a:pt x="177974" y="22359"/>
                  </a:cubicBezTo>
                  <a:lnTo>
                    <a:pt x="177974" y="43641"/>
                  </a:lnTo>
                  <a:lnTo>
                    <a:pt x="204885" y="43641"/>
                  </a:lnTo>
                  <a:cubicBezTo>
                    <a:pt x="207397" y="43641"/>
                    <a:pt x="209191" y="45805"/>
                    <a:pt x="209191" y="47969"/>
                  </a:cubicBezTo>
                  <a:cubicBezTo>
                    <a:pt x="209191" y="50494"/>
                    <a:pt x="207397" y="52658"/>
                    <a:pt x="204885" y="52658"/>
                  </a:cubicBezTo>
                  <a:lnTo>
                    <a:pt x="173668" y="52658"/>
                  </a:lnTo>
                  <a:lnTo>
                    <a:pt x="8970" y="52658"/>
                  </a:lnTo>
                  <a:lnTo>
                    <a:pt x="8970" y="286037"/>
                  </a:lnTo>
                  <a:lnTo>
                    <a:pt x="182280" y="286037"/>
                  </a:lnTo>
                  <a:cubicBezTo>
                    <a:pt x="184792" y="286037"/>
                    <a:pt x="186586" y="288201"/>
                    <a:pt x="186586" y="290726"/>
                  </a:cubicBezTo>
                  <a:cubicBezTo>
                    <a:pt x="186586" y="293251"/>
                    <a:pt x="184792" y="295416"/>
                    <a:pt x="182280" y="295416"/>
                  </a:cubicBezTo>
                  <a:lnTo>
                    <a:pt x="4665" y="295416"/>
                  </a:lnTo>
                  <a:cubicBezTo>
                    <a:pt x="2153" y="295416"/>
                    <a:pt x="0" y="293251"/>
                    <a:pt x="0" y="290726"/>
                  </a:cubicBezTo>
                  <a:lnTo>
                    <a:pt x="0" y="47969"/>
                  </a:lnTo>
                  <a:cubicBezTo>
                    <a:pt x="0" y="47969"/>
                    <a:pt x="359" y="47969"/>
                    <a:pt x="359" y="47608"/>
                  </a:cubicBezTo>
                  <a:cubicBezTo>
                    <a:pt x="359" y="47248"/>
                    <a:pt x="359" y="46887"/>
                    <a:pt x="359" y="46887"/>
                  </a:cubicBezTo>
                  <a:cubicBezTo>
                    <a:pt x="359" y="46526"/>
                    <a:pt x="718" y="46526"/>
                    <a:pt x="718" y="46166"/>
                  </a:cubicBezTo>
                  <a:cubicBezTo>
                    <a:pt x="1076" y="45805"/>
                    <a:pt x="1076" y="45444"/>
                    <a:pt x="1435" y="45444"/>
                  </a:cubicBezTo>
                  <a:cubicBezTo>
                    <a:pt x="1435" y="45083"/>
                    <a:pt x="1435" y="44723"/>
                    <a:pt x="1794" y="44723"/>
                  </a:cubicBezTo>
                  <a:cubicBezTo>
                    <a:pt x="1794" y="44723"/>
                    <a:pt x="2153" y="44362"/>
                    <a:pt x="2512" y="44362"/>
                  </a:cubicBezTo>
                  <a:cubicBezTo>
                    <a:pt x="2870" y="44001"/>
                    <a:pt x="3229" y="44001"/>
                    <a:pt x="3229" y="44001"/>
                  </a:cubicBezTo>
                  <a:cubicBezTo>
                    <a:pt x="3229" y="44001"/>
                    <a:pt x="3229" y="44001"/>
                    <a:pt x="3588" y="44001"/>
                  </a:cubicBezTo>
                  <a:lnTo>
                    <a:pt x="146039" y="21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61" name="Freeform 742">
              <a:extLst>
                <a:ext uri="{FF2B5EF4-FFF2-40B4-BE49-F238E27FC236}">
                  <a16:creationId xmlns:a16="http://schemas.microsoft.com/office/drawing/2014/main" id="{16C556E9-580E-394E-9451-AC079C5E5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494" y="3139727"/>
              <a:ext cx="603538" cy="678607"/>
            </a:xfrm>
            <a:custGeom>
              <a:avLst/>
              <a:gdLst>
                <a:gd name="T0" fmla="*/ 115695 w 252053"/>
                <a:gd name="T1" fmla="*/ 221615 h 298089"/>
                <a:gd name="T2" fmla="*/ 121797 w 252053"/>
                <a:gd name="T3" fmla="*/ 234831 h 298089"/>
                <a:gd name="T4" fmla="*/ 137230 w 252053"/>
                <a:gd name="T5" fmla="*/ 263763 h 298089"/>
                <a:gd name="T6" fmla="*/ 133641 w 252053"/>
                <a:gd name="T7" fmla="*/ 230545 h 298089"/>
                <a:gd name="T8" fmla="*/ 126821 w 252053"/>
                <a:gd name="T9" fmla="*/ 210542 h 298089"/>
                <a:gd name="T10" fmla="*/ 147279 w 252053"/>
                <a:gd name="T11" fmla="*/ 221615 h 298089"/>
                <a:gd name="T12" fmla="*/ 146920 w 252053"/>
                <a:gd name="T13" fmla="*/ 267692 h 298089"/>
                <a:gd name="T14" fmla="*/ 142613 w 252053"/>
                <a:gd name="T15" fmla="*/ 272693 h 298089"/>
                <a:gd name="T16" fmla="*/ 107799 w 252053"/>
                <a:gd name="T17" fmla="*/ 271264 h 298089"/>
                <a:gd name="T18" fmla="*/ 112465 w 252053"/>
                <a:gd name="T19" fmla="*/ 235545 h 298089"/>
                <a:gd name="T20" fmla="*/ 126821 w 252053"/>
                <a:gd name="T21" fmla="*/ 201612 h 298089"/>
                <a:gd name="T22" fmla="*/ 63013 w 252053"/>
                <a:gd name="T23" fmla="*/ 196681 h 298089"/>
                <a:gd name="T24" fmla="*/ 72015 w 252053"/>
                <a:gd name="T25" fmla="*/ 289067 h 298089"/>
                <a:gd name="T26" fmla="*/ 189040 w 252053"/>
                <a:gd name="T27" fmla="*/ 280045 h 298089"/>
                <a:gd name="T28" fmla="*/ 180398 w 252053"/>
                <a:gd name="T29" fmla="*/ 188020 h 298089"/>
                <a:gd name="T30" fmla="*/ 85698 w 252053"/>
                <a:gd name="T31" fmla="*/ 188020 h 298089"/>
                <a:gd name="T32" fmla="*/ 90019 w 252053"/>
                <a:gd name="T33" fmla="*/ 155901 h 298089"/>
                <a:gd name="T34" fmla="*/ 162034 w 252053"/>
                <a:gd name="T35" fmla="*/ 178998 h 298089"/>
                <a:gd name="T36" fmla="*/ 90019 w 252053"/>
                <a:gd name="T37" fmla="*/ 155901 h 298089"/>
                <a:gd name="T38" fmla="*/ 58535 w 252053"/>
                <a:gd name="T39" fmla="*/ 120650 h 298089"/>
                <a:gd name="T40" fmla="*/ 58535 w 252053"/>
                <a:gd name="T41" fmla="*/ 129822 h 298089"/>
                <a:gd name="T42" fmla="*/ 30163 w 252053"/>
                <a:gd name="T43" fmla="*/ 125236 h 298089"/>
                <a:gd name="T44" fmla="*/ 34783 w 252053"/>
                <a:gd name="T45" fmla="*/ 93662 h 298089"/>
                <a:gd name="T46" fmla="*/ 77432 w 252053"/>
                <a:gd name="T47" fmla="*/ 98248 h 298089"/>
                <a:gd name="T48" fmla="*/ 34783 w 252053"/>
                <a:gd name="T49" fmla="*/ 102834 h 298089"/>
                <a:gd name="T50" fmla="*/ 34783 w 252053"/>
                <a:gd name="T51" fmla="*/ 93662 h 298089"/>
                <a:gd name="T52" fmla="*/ 8642 w 252053"/>
                <a:gd name="T53" fmla="*/ 133165 h 298089"/>
                <a:gd name="T54" fmla="*/ 81017 w 252053"/>
                <a:gd name="T55" fmla="*/ 146879 h 298089"/>
                <a:gd name="T56" fmla="*/ 126027 w 252053"/>
                <a:gd name="T57" fmla="*/ 94551 h 298089"/>
                <a:gd name="T58" fmla="*/ 126027 w 252053"/>
                <a:gd name="T59" fmla="*/ 103934 h 298089"/>
                <a:gd name="T60" fmla="*/ 90019 w 252053"/>
                <a:gd name="T61" fmla="*/ 146879 h 298089"/>
                <a:gd name="T62" fmla="*/ 243051 w 252053"/>
                <a:gd name="T63" fmla="*/ 133165 h 298089"/>
                <a:gd name="T64" fmla="*/ 8642 w 252053"/>
                <a:gd name="T65" fmla="*/ 75785 h 298089"/>
                <a:gd name="T66" fmla="*/ 8642 w 252053"/>
                <a:gd name="T67" fmla="*/ 66763 h 298089"/>
                <a:gd name="T68" fmla="*/ 243051 w 252053"/>
                <a:gd name="T69" fmla="*/ 39697 h 298089"/>
                <a:gd name="T70" fmla="*/ 22685 w 252053"/>
                <a:gd name="T71" fmla="*/ 9022 h 298089"/>
                <a:gd name="T72" fmla="*/ 8642 w 252053"/>
                <a:gd name="T73" fmla="*/ 30675 h 298089"/>
                <a:gd name="T74" fmla="*/ 243051 w 252053"/>
                <a:gd name="T75" fmla="*/ 22735 h 298089"/>
                <a:gd name="T76" fmla="*/ 22685 w 252053"/>
                <a:gd name="T77" fmla="*/ 9022 h 298089"/>
                <a:gd name="T78" fmla="*/ 229368 w 252053"/>
                <a:gd name="T79" fmla="*/ 0 h 298089"/>
                <a:gd name="T80" fmla="*/ 252053 w 252053"/>
                <a:gd name="T81" fmla="*/ 35366 h 298089"/>
                <a:gd name="T82" fmla="*/ 252053 w 252053"/>
                <a:gd name="T83" fmla="*/ 133165 h 298089"/>
                <a:gd name="T84" fmla="*/ 171396 w 252053"/>
                <a:gd name="T85" fmla="*/ 155901 h 298089"/>
                <a:gd name="T86" fmla="*/ 180398 w 252053"/>
                <a:gd name="T87" fmla="*/ 178998 h 298089"/>
                <a:gd name="T88" fmla="*/ 198402 w 252053"/>
                <a:gd name="T89" fmla="*/ 280045 h 298089"/>
                <a:gd name="T90" fmla="*/ 72015 w 252053"/>
                <a:gd name="T91" fmla="*/ 298089 h 298089"/>
                <a:gd name="T92" fmla="*/ 54011 w 252053"/>
                <a:gd name="T93" fmla="*/ 196681 h 298089"/>
                <a:gd name="T94" fmla="*/ 81017 w 252053"/>
                <a:gd name="T95" fmla="*/ 178998 h 298089"/>
                <a:gd name="T96" fmla="*/ 22685 w 252053"/>
                <a:gd name="T97" fmla="*/ 155901 h 298089"/>
                <a:gd name="T98" fmla="*/ 0 w 252053"/>
                <a:gd name="T99" fmla="*/ 71455 h 298089"/>
                <a:gd name="T100" fmla="*/ 0 w 252053"/>
                <a:gd name="T101" fmla="*/ 22735 h 298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053" h="298089">
                  <a:moveTo>
                    <a:pt x="126821" y="210542"/>
                  </a:moveTo>
                  <a:cubicBezTo>
                    <a:pt x="120720" y="210542"/>
                    <a:pt x="115695" y="215543"/>
                    <a:pt x="115695" y="221615"/>
                  </a:cubicBezTo>
                  <a:cubicBezTo>
                    <a:pt x="115695" y="225187"/>
                    <a:pt x="117131" y="228401"/>
                    <a:pt x="120361" y="230545"/>
                  </a:cubicBezTo>
                  <a:cubicBezTo>
                    <a:pt x="121438" y="231616"/>
                    <a:pt x="122155" y="233402"/>
                    <a:pt x="121797" y="234831"/>
                  </a:cubicBezTo>
                  <a:lnTo>
                    <a:pt x="116772" y="263763"/>
                  </a:lnTo>
                  <a:lnTo>
                    <a:pt x="137230" y="263763"/>
                  </a:lnTo>
                  <a:lnTo>
                    <a:pt x="132205" y="234831"/>
                  </a:lnTo>
                  <a:cubicBezTo>
                    <a:pt x="131846" y="233402"/>
                    <a:pt x="132564" y="231616"/>
                    <a:pt x="133641" y="230545"/>
                  </a:cubicBezTo>
                  <a:cubicBezTo>
                    <a:pt x="136512" y="228401"/>
                    <a:pt x="137948" y="225187"/>
                    <a:pt x="137948" y="221615"/>
                  </a:cubicBezTo>
                  <a:cubicBezTo>
                    <a:pt x="137948" y="215543"/>
                    <a:pt x="132923" y="210542"/>
                    <a:pt x="126821" y="210542"/>
                  </a:cubicBezTo>
                  <a:close/>
                  <a:moveTo>
                    <a:pt x="126821" y="201612"/>
                  </a:moveTo>
                  <a:cubicBezTo>
                    <a:pt x="137948" y="201612"/>
                    <a:pt x="147279" y="210899"/>
                    <a:pt x="147279" y="221615"/>
                  </a:cubicBezTo>
                  <a:cubicBezTo>
                    <a:pt x="147279" y="226973"/>
                    <a:pt x="145126" y="231973"/>
                    <a:pt x="141178" y="235545"/>
                  </a:cubicBezTo>
                  <a:lnTo>
                    <a:pt x="146920" y="267692"/>
                  </a:lnTo>
                  <a:cubicBezTo>
                    <a:pt x="147279" y="268764"/>
                    <a:pt x="146920" y="270193"/>
                    <a:pt x="146203" y="271264"/>
                  </a:cubicBezTo>
                  <a:cubicBezTo>
                    <a:pt x="145126" y="272336"/>
                    <a:pt x="144049" y="272693"/>
                    <a:pt x="142613" y="272693"/>
                  </a:cubicBezTo>
                  <a:lnTo>
                    <a:pt x="111029" y="272693"/>
                  </a:lnTo>
                  <a:cubicBezTo>
                    <a:pt x="109952" y="272693"/>
                    <a:pt x="108517" y="272336"/>
                    <a:pt x="107799" y="271264"/>
                  </a:cubicBezTo>
                  <a:cubicBezTo>
                    <a:pt x="107081" y="270193"/>
                    <a:pt x="106363" y="268764"/>
                    <a:pt x="106722" y="267692"/>
                  </a:cubicBezTo>
                  <a:lnTo>
                    <a:pt x="112465" y="235545"/>
                  </a:lnTo>
                  <a:cubicBezTo>
                    <a:pt x="108876" y="231973"/>
                    <a:pt x="106722" y="226973"/>
                    <a:pt x="106722" y="221615"/>
                  </a:cubicBezTo>
                  <a:cubicBezTo>
                    <a:pt x="106722" y="210899"/>
                    <a:pt x="115695" y="201612"/>
                    <a:pt x="126821" y="201612"/>
                  </a:cubicBezTo>
                  <a:close/>
                  <a:moveTo>
                    <a:pt x="72015" y="188020"/>
                  </a:moveTo>
                  <a:cubicBezTo>
                    <a:pt x="66974" y="188020"/>
                    <a:pt x="63013" y="191989"/>
                    <a:pt x="63013" y="196681"/>
                  </a:cubicBezTo>
                  <a:lnTo>
                    <a:pt x="63013" y="280045"/>
                  </a:lnTo>
                  <a:cubicBezTo>
                    <a:pt x="63013" y="284737"/>
                    <a:pt x="66974" y="289067"/>
                    <a:pt x="72015" y="289067"/>
                  </a:cubicBezTo>
                  <a:lnTo>
                    <a:pt x="180398" y="289067"/>
                  </a:lnTo>
                  <a:cubicBezTo>
                    <a:pt x="185079" y="289067"/>
                    <a:pt x="189040" y="284737"/>
                    <a:pt x="189040" y="280045"/>
                  </a:cubicBezTo>
                  <a:lnTo>
                    <a:pt x="189040" y="196681"/>
                  </a:lnTo>
                  <a:cubicBezTo>
                    <a:pt x="189040" y="191989"/>
                    <a:pt x="185079" y="188020"/>
                    <a:pt x="180398" y="188020"/>
                  </a:cubicBezTo>
                  <a:lnTo>
                    <a:pt x="166715" y="188020"/>
                  </a:lnTo>
                  <a:lnTo>
                    <a:pt x="85698" y="188020"/>
                  </a:lnTo>
                  <a:lnTo>
                    <a:pt x="72015" y="188020"/>
                  </a:lnTo>
                  <a:close/>
                  <a:moveTo>
                    <a:pt x="90019" y="155901"/>
                  </a:moveTo>
                  <a:lnTo>
                    <a:pt x="90019" y="178998"/>
                  </a:lnTo>
                  <a:lnTo>
                    <a:pt x="162034" y="178998"/>
                  </a:lnTo>
                  <a:lnTo>
                    <a:pt x="162034" y="155901"/>
                  </a:lnTo>
                  <a:lnTo>
                    <a:pt x="90019" y="155901"/>
                  </a:lnTo>
                  <a:close/>
                  <a:moveTo>
                    <a:pt x="34773" y="120650"/>
                  </a:moveTo>
                  <a:lnTo>
                    <a:pt x="58535" y="120650"/>
                  </a:lnTo>
                  <a:cubicBezTo>
                    <a:pt x="61372" y="120650"/>
                    <a:pt x="63145" y="122766"/>
                    <a:pt x="63145" y="125236"/>
                  </a:cubicBezTo>
                  <a:cubicBezTo>
                    <a:pt x="63145" y="127705"/>
                    <a:pt x="61372" y="129822"/>
                    <a:pt x="58535" y="129822"/>
                  </a:cubicBezTo>
                  <a:lnTo>
                    <a:pt x="34773" y="129822"/>
                  </a:lnTo>
                  <a:cubicBezTo>
                    <a:pt x="32291" y="129822"/>
                    <a:pt x="30163" y="127705"/>
                    <a:pt x="30163" y="125236"/>
                  </a:cubicBezTo>
                  <a:cubicBezTo>
                    <a:pt x="30163" y="122766"/>
                    <a:pt x="32291" y="120650"/>
                    <a:pt x="34773" y="120650"/>
                  </a:cubicBezTo>
                  <a:close/>
                  <a:moveTo>
                    <a:pt x="34783" y="93662"/>
                  </a:moveTo>
                  <a:lnTo>
                    <a:pt x="73167" y="93662"/>
                  </a:lnTo>
                  <a:cubicBezTo>
                    <a:pt x="75655" y="93662"/>
                    <a:pt x="77432" y="95778"/>
                    <a:pt x="77432" y="98248"/>
                  </a:cubicBezTo>
                  <a:cubicBezTo>
                    <a:pt x="77432" y="100717"/>
                    <a:pt x="75655" y="102834"/>
                    <a:pt x="73167" y="102834"/>
                  </a:cubicBezTo>
                  <a:lnTo>
                    <a:pt x="34783" y="102834"/>
                  </a:lnTo>
                  <a:cubicBezTo>
                    <a:pt x="32295" y="102834"/>
                    <a:pt x="30163" y="100717"/>
                    <a:pt x="30163" y="98248"/>
                  </a:cubicBezTo>
                  <a:cubicBezTo>
                    <a:pt x="30163" y="95778"/>
                    <a:pt x="32295" y="93662"/>
                    <a:pt x="34783" y="93662"/>
                  </a:cubicBezTo>
                  <a:close/>
                  <a:moveTo>
                    <a:pt x="8642" y="75785"/>
                  </a:moveTo>
                  <a:lnTo>
                    <a:pt x="8642" y="133165"/>
                  </a:lnTo>
                  <a:cubicBezTo>
                    <a:pt x="8642" y="140744"/>
                    <a:pt x="15123" y="146879"/>
                    <a:pt x="22685" y="146879"/>
                  </a:cubicBezTo>
                  <a:lnTo>
                    <a:pt x="81017" y="146879"/>
                  </a:lnTo>
                  <a:lnTo>
                    <a:pt x="81017" y="139661"/>
                  </a:lnTo>
                  <a:cubicBezTo>
                    <a:pt x="81017" y="114760"/>
                    <a:pt x="101181" y="94551"/>
                    <a:pt x="126027" y="94551"/>
                  </a:cubicBezTo>
                  <a:cubicBezTo>
                    <a:pt x="128547" y="94551"/>
                    <a:pt x="130348" y="96716"/>
                    <a:pt x="130348" y="99242"/>
                  </a:cubicBezTo>
                  <a:cubicBezTo>
                    <a:pt x="130348" y="101769"/>
                    <a:pt x="128547" y="103934"/>
                    <a:pt x="126027" y="103934"/>
                  </a:cubicBezTo>
                  <a:cubicBezTo>
                    <a:pt x="106222" y="103934"/>
                    <a:pt x="90019" y="119813"/>
                    <a:pt x="90019" y="139661"/>
                  </a:cubicBezTo>
                  <a:lnTo>
                    <a:pt x="90019" y="146879"/>
                  </a:lnTo>
                  <a:lnTo>
                    <a:pt x="229368" y="146879"/>
                  </a:lnTo>
                  <a:cubicBezTo>
                    <a:pt x="236930" y="146879"/>
                    <a:pt x="243051" y="140744"/>
                    <a:pt x="243051" y="133165"/>
                  </a:cubicBezTo>
                  <a:lnTo>
                    <a:pt x="243051" y="75785"/>
                  </a:lnTo>
                  <a:lnTo>
                    <a:pt x="8642" y="75785"/>
                  </a:lnTo>
                  <a:close/>
                  <a:moveTo>
                    <a:pt x="8642" y="39697"/>
                  </a:moveTo>
                  <a:lnTo>
                    <a:pt x="8642" y="66763"/>
                  </a:lnTo>
                  <a:lnTo>
                    <a:pt x="243051" y="66763"/>
                  </a:lnTo>
                  <a:lnTo>
                    <a:pt x="243051" y="39697"/>
                  </a:lnTo>
                  <a:lnTo>
                    <a:pt x="8642" y="39697"/>
                  </a:lnTo>
                  <a:close/>
                  <a:moveTo>
                    <a:pt x="22685" y="9022"/>
                  </a:moveTo>
                  <a:cubicBezTo>
                    <a:pt x="15123" y="9022"/>
                    <a:pt x="8642" y="15157"/>
                    <a:pt x="8642" y="22735"/>
                  </a:cubicBezTo>
                  <a:lnTo>
                    <a:pt x="8642" y="30675"/>
                  </a:lnTo>
                  <a:lnTo>
                    <a:pt x="243051" y="30675"/>
                  </a:lnTo>
                  <a:lnTo>
                    <a:pt x="243051" y="22735"/>
                  </a:lnTo>
                  <a:cubicBezTo>
                    <a:pt x="243051" y="15157"/>
                    <a:pt x="236930" y="9022"/>
                    <a:pt x="229368" y="9022"/>
                  </a:cubicBezTo>
                  <a:lnTo>
                    <a:pt x="22685" y="9022"/>
                  </a:lnTo>
                  <a:close/>
                  <a:moveTo>
                    <a:pt x="22685" y="0"/>
                  </a:moveTo>
                  <a:lnTo>
                    <a:pt x="229368" y="0"/>
                  </a:lnTo>
                  <a:cubicBezTo>
                    <a:pt x="241971" y="0"/>
                    <a:pt x="252053" y="10104"/>
                    <a:pt x="252053" y="22735"/>
                  </a:cubicBezTo>
                  <a:lnTo>
                    <a:pt x="252053" y="35366"/>
                  </a:lnTo>
                  <a:lnTo>
                    <a:pt x="252053" y="71455"/>
                  </a:lnTo>
                  <a:lnTo>
                    <a:pt x="252053" y="133165"/>
                  </a:lnTo>
                  <a:cubicBezTo>
                    <a:pt x="252053" y="145796"/>
                    <a:pt x="241971" y="155901"/>
                    <a:pt x="229368" y="155901"/>
                  </a:cubicBezTo>
                  <a:lnTo>
                    <a:pt x="171396" y="155901"/>
                  </a:lnTo>
                  <a:lnTo>
                    <a:pt x="171396" y="178998"/>
                  </a:lnTo>
                  <a:lnTo>
                    <a:pt x="180398" y="178998"/>
                  </a:lnTo>
                  <a:cubicBezTo>
                    <a:pt x="190120" y="178998"/>
                    <a:pt x="198402" y="186937"/>
                    <a:pt x="198402" y="196681"/>
                  </a:cubicBezTo>
                  <a:lnTo>
                    <a:pt x="198402" y="280045"/>
                  </a:lnTo>
                  <a:cubicBezTo>
                    <a:pt x="198402" y="289789"/>
                    <a:pt x="190120" y="298089"/>
                    <a:pt x="180398" y="298089"/>
                  </a:cubicBezTo>
                  <a:lnTo>
                    <a:pt x="72015" y="298089"/>
                  </a:lnTo>
                  <a:cubicBezTo>
                    <a:pt x="62293" y="298089"/>
                    <a:pt x="54011" y="289789"/>
                    <a:pt x="54011" y="280045"/>
                  </a:cubicBezTo>
                  <a:lnTo>
                    <a:pt x="54011" y="196681"/>
                  </a:lnTo>
                  <a:cubicBezTo>
                    <a:pt x="54011" y="186937"/>
                    <a:pt x="62293" y="178998"/>
                    <a:pt x="72015" y="178998"/>
                  </a:cubicBezTo>
                  <a:lnTo>
                    <a:pt x="81017" y="178998"/>
                  </a:lnTo>
                  <a:lnTo>
                    <a:pt x="81017" y="155901"/>
                  </a:lnTo>
                  <a:lnTo>
                    <a:pt x="22685" y="155901"/>
                  </a:lnTo>
                  <a:cubicBezTo>
                    <a:pt x="10082" y="155901"/>
                    <a:pt x="0" y="145796"/>
                    <a:pt x="0" y="133165"/>
                  </a:cubicBezTo>
                  <a:lnTo>
                    <a:pt x="0" y="71455"/>
                  </a:lnTo>
                  <a:lnTo>
                    <a:pt x="0" y="35366"/>
                  </a:lnTo>
                  <a:lnTo>
                    <a:pt x="0" y="22735"/>
                  </a:lnTo>
                  <a:cubicBezTo>
                    <a:pt x="0" y="10104"/>
                    <a:pt x="10082" y="0"/>
                    <a:pt x="2268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63" name="Freeform 741">
              <a:extLst>
                <a:ext uri="{FF2B5EF4-FFF2-40B4-BE49-F238E27FC236}">
                  <a16:creationId xmlns:a16="http://schemas.microsoft.com/office/drawing/2014/main" id="{275D3DA1-02C6-0B45-8B72-007163128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205" y="1365698"/>
              <a:ext cx="787940" cy="621747"/>
            </a:xfrm>
            <a:custGeom>
              <a:avLst/>
              <a:gdLst>
                <a:gd name="T0" fmla="*/ 126670 w 298089"/>
                <a:gd name="T1" fmla="*/ 228987 h 247291"/>
                <a:gd name="T2" fmla="*/ 134970 w 298089"/>
                <a:gd name="T3" fmla="*/ 238319 h 247291"/>
                <a:gd name="T4" fmla="*/ 171780 w 298089"/>
                <a:gd name="T5" fmla="*/ 229705 h 247291"/>
                <a:gd name="T6" fmla="*/ 163119 w 298089"/>
                <a:gd name="T7" fmla="*/ 220373 h 247291"/>
                <a:gd name="T8" fmla="*/ 119293 w 298089"/>
                <a:gd name="T9" fmla="*/ 89097 h 247291"/>
                <a:gd name="T10" fmla="*/ 149837 w 298089"/>
                <a:gd name="T11" fmla="*/ 112642 h 247291"/>
                <a:gd name="T12" fmla="*/ 180381 w 298089"/>
                <a:gd name="T13" fmla="*/ 89097 h 247291"/>
                <a:gd name="T14" fmla="*/ 156382 w 298089"/>
                <a:gd name="T15" fmla="*/ 119063 h 247291"/>
                <a:gd name="T16" fmla="*/ 180381 w 298089"/>
                <a:gd name="T17" fmla="*/ 149030 h 247291"/>
                <a:gd name="T18" fmla="*/ 174199 w 298089"/>
                <a:gd name="T19" fmla="*/ 149030 h 247291"/>
                <a:gd name="T20" fmla="*/ 125838 w 298089"/>
                <a:gd name="T21" fmla="*/ 149030 h 247291"/>
                <a:gd name="T22" fmla="*/ 119293 w 298089"/>
                <a:gd name="T23" fmla="*/ 149030 h 247291"/>
                <a:gd name="T24" fmla="*/ 143655 w 298089"/>
                <a:gd name="T25" fmla="*/ 119063 h 247291"/>
                <a:gd name="T26" fmla="*/ 119293 w 298089"/>
                <a:gd name="T27" fmla="*/ 89097 h 247291"/>
                <a:gd name="T28" fmla="*/ 266332 w 298089"/>
                <a:gd name="T29" fmla="*/ 117006 h 247291"/>
                <a:gd name="T30" fmla="*/ 289067 w 298089"/>
                <a:gd name="T31" fmla="*/ 117724 h 247291"/>
                <a:gd name="T32" fmla="*/ 262723 w 298089"/>
                <a:gd name="T33" fmla="*/ 87575 h 247291"/>
                <a:gd name="T34" fmla="*/ 239987 w 298089"/>
                <a:gd name="T35" fmla="*/ 90446 h 247291"/>
                <a:gd name="T36" fmla="*/ 239265 w 298089"/>
                <a:gd name="T37" fmla="*/ 117006 h 247291"/>
                <a:gd name="T38" fmla="*/ 238905 w 298089"/>
                <a:gd name="T39" fmla="*/ 146796 h 247291"/>
                <a:gd name="T40" fmla="*/ 252257 w 298089"/>
                <a:gd name="T41" fmla="*/ 150385 h 247291"/>
                <a:gd name="T42" fmla="*/ 253340 w 298089"/>
                <a:gd name="T43" fmla="*/ 87575 h 247291"/>
                <a:gd name="T44" fmla="*/ 45110 w 298089"/>
                <a:gd name="T45" fmla="*/ 87575 h 247291"/>
                <a:gd name="T46" fmla="*/ 46193 w 298089"/>
                <a:gd name="T47" fmla="*/ 150385 h 247291"/>
                <a:gd name="T48" fmla="*/ 59185 w 298089"/>
                <a:gd name="T49" fmla="*/ 146796 h 247291"/>
                <a:gd name="T50" fmla="*/ 58824 w 298089"/>
                <a:gd name="T51" fmla="*/ 117006 h 247291"/>
                <a:gd name="T52" fmla="*/ 58463 w 298089"/>
                <a:gd name="T53" fmla="*/ 90446 h 247291"/>
                <a:gd name="T54" fmla="*/ 45110 w 298089"/>
                <a:gd name="T55" fmla="*/ 87575 h 247291"/>
                <a:gd name="T56" fmla="*/ 9383 w 298089"/>
                <a:gd name="T57" fmla="*/ 116647 h 247291"/>
                <a:gd name="T58" fmla="*/ 36449 w 298089"/>
                <a:gd name="T59" fmla="*/ 149667 h 247291"/>
                <a:gd name="T60" fmla="*/ 35366 w 298089"/>
                <a:gd name="T61" fmla="*/ 87575 h 247291"/>
                <a:gd name="T62" fmla="*/ 191799 w 298089"/>
                <a:gd name="T63" fmla="*/ 73025 h 247291"/>
                <a:gd name="T64" fmla="*/ 196489 w 298089"/>
                <a:gd name="T65" fmla="*/ 163277 h 247291"/>
                <a:gd name="T66" fmla="*/ 179171 w 298089"/>
                <a:gd name="T67" fmla="*/ 167970 h 247291"/>
                <a:gd name="T68" fmla="*/ 148864 w 298089"/>
                <a:gd name="T69" fmla="*/ 196489 h 247291"/>
                <a:gd name="T70" fmla="*/ 134433 w 298089"/>
                <a:gd name="T71" fmla="*/ 183132 h 247291"/>
                <a:gd name="T72" fmla="*/ 140566 w 298089"/>
                <a:gd name="T73" fmla="*/ 176995 h 247291"/>
                <a:gd name="T74" fmla="*/ 174120 w 298089"/>
                <a:gd name="T75" fmla="*/ 160028 h 247291"/>
                <a:gd name="T76" fmla="*/ 177367 w 298089"/>
                <a:gd name="T77" fmla="*/ 158584 h 247291"/>
                <a:gd name="T78" fmla="*/ 187470 w 298089"/>
                <a:gd name="T79" fmla="*/ 82050 h 247291"/>
                <a:gd name="T80" fmla="*/ 110620 w 298089"/>
                <a:gd name="T81" fmla="*/ 158584 h 247291"/>
                <a:gd name="T82" fmla="*/ 157524 w 298089"/>
                <a:gd name="T83" fmla="*/ 163277 h 247291"/>
                <a:gd name="T84" fmla="*/ 106290 w 298089"/>
                <a:gd name="T85" fmla="*/ 167970 h 247291"/>
                <a:gd name="T86" fmla="*/ 101600 w 298089"/>
                <a:gd name="T87" fmla="*/ 77357 h 247291"/>
                <a:gd name="T88" fmla="*/ 149045 w 298089"/>
                <a:gd name="T89" fmla="*/ 0 h 247291"/>
                <a:gd name="T90" fmla="*/ 298089 w 298089"/>
                <a:gd name="T91" fmla="*/ 116647 h 247291"/>
                <a:gd name="T92" fmla="*/ 258753 w 298089"/>
                <a:gd name="T93" fmla="*/ 158999 h 247291"/>
                <a:gd name="T94" fmla="*/ 180802 w 298089"/>
                <a:gd name="T95" fmla="*/ 229705 h 247291"/>
                <a:gd name="T96" fmla="*/ 134970 w 298089"/>
                <a:gd name="T97" fmla="*/ 247291 h 247291"/>
                <a:gd name="T98" fmla="*/ 117648 w 298089"/>
                <a:gd name="T99" fmla="*/ 228987 h 247291"/>
                <a:gd name="T100" fmla="*/ 163119 w 298089"/>
                <a:gd name="T101" fmla="*/ 211041 h 247291"/>
                <a:gd name="T102" fmla="*/ 248648 w 298089"/>
                <a:gd name="T103" fmla="*/ 159358 h 247291"/>
                <a:gd name="T104" fmla="*/ 232048 w 298089"/>
                <a:gd name="T105" fmla="*/ 152538 h 247291"/>
                <a:gd name="T106" fmla="*/ 230604 w 298089"/>
                <a:gd name="T107" fmla="*/ 117006 h 247291"/>
                <a:gd name="T108" fmla="*/ 233130 w 298089"/>
                <a:gd name="T109" fmla="*/ 84703 h 247291"/>
                <a:gd name="T110" fmla="*/ 250453 w 298089"/>
                <a:gd name="T111" fmla="*/ 78243 h 247291"/>
                <a:gd name="T112" fmla="*/ 47997 w 298089"/>
                <a:gd name="T113" fmla="*/ 78243 h 247291"/>
                <a:gd name="T114" fmla="*/ 65320 w 298089"/>
                <a:gd name="T115" fmla="*/ 84703 h 247291"/>
                <a:gd name="T116" fmla="*/ 67846 w 298089"/>
                <a:gd name="T117" fmla="*/ 117006 h 247291"/>
                <a:gd name="T118" fmla="*/ 66402 w 298089"/>
                <a:gd name="T119" fmla="*/ 152538 h 247291"/>
                <a:gd name="T120" fmla="*/ 42945 w 298089"/>
                <a:gd name="T121" fmla="*/ 159358 h 247291"/>
                <a:gd name="T122" fmla="*/ 0 w 298089"/>
                <a:gd name="T123" fmla="*/ 117006 h 247291"/>
                <a:gd name="T124" fmla="*/ 149045 w 298089"/>
                <a:gd name="T125" fmla="*/ 0 h 247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8089" h="247291">
                  <a:moveTo>
                    <a:pt x="134970" y="220373"/>
                  </a:moveTo>
                  <a:cubicBezTo>
                    <a:pt x="130279" y="220373"/>
                    <a:pt x="126670" y="223962"/>
                    <a:pt x="126670" y="228987"/>
                  </a:cubicBezTo>
                  <a:lnTo>
                    <a:pt x="126670" y="229705"/>
                  </a:lnTo>
                  <a:cubicBezTo>
                    <a:pt x="126670" y="234370"/>
                    <a:pt x="130279" y="238319"/>
                    <a:pt x="134970" y="238319"/>
                  </a:cubicBezTo>
                  <a:lnTo>
                    <a:pt x="163119" y="238319"/>
                  </a:lnTo>
                  <a:cubicBezTo>
                    <a:pt x="167811" y="238319"/>
                    <a:pt x="171780" y="234370"/>
                    <a:pt x="171780" y="229705"/>
                  </a:cubicBezTo>
                  <a:lnTo>
                    <a:pt x="171780" y="228987"/>
                  </a:lnTo>
                  <a:cubicBezTo>
                    <a:pt x="171780" y="223962"/>
                    <a:pt x="167811" y="220373"/>
                    <a:pt x="163119" y="220373"/>
                  </a:cubicBezTo>
                  <a:lnTo>
                    <a:pt x="134970" y="220373"/>
                  </a:lnTo>
                  <a:close/>
                  <a:moveTo>
                    <a:pt x="119293" y="89097"/>
                  </a:moveTo>
                  <a:cubicBezTo>
                    <a:pt x="121111" y="87313"/>
                    <a:pt x="124020" y="87313"/>
                    <a:pt x="125838" y="89097"/>
                  </a:cubicBezTo>
                  <a:lnTo>
                    <a:pt x="149837" y="112642"/>
                  </a:lnTo>
                  <a:lnTo>
                    <a:pt x="174199" y="89097"/>
                  </a:lnTo>
                  <a:cubicBezTo>
                    <a:pt x="175654" y="87313"/>
                    <a:pt x="178562" y="87313"/>
                    <a:pt x="180381" y="89097"/>
                  </a:cubicBezTo>
                  <a:cubicBezTo>
                    <a:pt x="182199" y="90881"/>
                    <a:pt x="182199" y="93735"/>
                    <a:pt x="180381" y="95518"/>
                  </a:cubicBezTo>
                  <a:lnTo>
                    <a:pt x="156382" y="119063"/>
                  </a:lnTo>
                  <a:lnTo>
                    <a:pt x="180381" y="142965"/>
                  </a:lnTo>
                  <a:cubicBezTo>
                    <a:pt x="182199" y="144392"/>
                    <a:pt x="182199" y="147603"/>
                    <a:pt x="180381" y="149030"/>
                  </a:cubicBezTo>
                  <a:cubicBezTo>
                    <a:pt x="179653" y="150100"/>
                    <a:pt x="178562" y="150457"/>
                    <a:pt x="177108" y="150457"/>
                  </a:cubicBezTo>
                  <a:cubicBezTo>
                    <a:pt x="176017" y="150457"/>
                    <a:pt x="174926" y="150100"/>
                    <a:pt x="174199" y="149030"/>
                  </a:cubicBezTo>
                  <a:lnTo>
                    <a:pt x="149837" y="125485"/>
                  </a:lnTo>
                  <a:lnTo>
                    <a:pt x="125838" y="149030"/>
                  </a:lnTo>
                  <a:cubicBezTo>
                    <a:pt x="124748" y="150100"/>
                    <a:pt x="123657" y="150457"/>
                    <a:pt x="122566" y="150457"/>
                  </a:cubicBezTo>
                  <a:cubicBezTo>
                    <a:pt x="121475" y="150457"/>
                    <a:pt x="120384" y="150100"/>
                    <a:pt x="119293" y="149030"/>
                  </a:cubicBezTo>
                  <a:cubicBezTo>
                    <a:pt x="117475" y="147603"/>
                    <a:pt x="117475" y="144392"/>
                    <a:pt x="119293" y="142965"/>
                  </a:cubicBezTo>
                  <a:lnTo>
                    <a:pt x="143655" y="119063"/>
                  </a:lnTo>
                  <a:lnTo>
                    <a:pt x="119293" y="95518"/>
                  </a:lnTo>
                  <a:cubicBezTo>
                    <a:pt x="117475" y="93735"/>
                    <a:pt x="117475" y="90881"/>
                    <a:pt x="119293" y="89097"/>
                  </a:cubicBezTo>
                  <a:close/>
                  <a:moveTo>
                    <a:pt x="262723" y="87575"/>
                  </a:moveTo>
                  <a:cubicBezTo>
                    <a:pt x="265249" y="97266"/>
                    <a:pt x="266332" y="106956"/>
                    <a:pt x="266332" y="117006"/>
                  </a:cubicBezTo>
                  <a:cubicBezTo>
                    <a:pt x="266332" y="128132"/>
                    <a:pt x="264888" y="139259"/>
                    <a:pt x="262001" y="149667"/>
                  </a:cubicBezTo>
                  <a:cubicBezTo>
                    <a:pt x="277158" y="146796"/>
                    <a:pt x="289067" y="133516"/>
                    <a:pt x="289067" y="117724"/>
                  </a:cubicBezTo>
                  <a:lnTo>
                    <a:pt x="289067" y="117006"/>
                  </a:lnTo>
                  <a:cubicBezTo>
                    <a:pt x="289067" y="101573"/>
                    <a:pt x="277519" y="89370"/>
                    <a:pt x="262723" y="87575"/>
                  </a:cubicBezTo>
                  <a:close/>
                  <a:moveTo>
                    <a:pt x="246844" y="87575"/>
                  </a:moveTo>
                  <a:cubicBezTo>
                    <a:pt x="243957" y="87575"/>
                    <a:pt x="241792" y="88652"/>
                    <a:pt x="239987" y="90446"/>
                  </a:cubicBezTo>
                  <a:cubicBezTo>
                    <a:pt x="238183" y="92600"/>
                    <a:pt x="237461" y="95112"/>
                    <a:pt x="237822" y="97984"/>
                  </a:cubicBezTo>
                  <a:cubicBezTo>
                    <a:pt x="238905" y="104444"/>
                    <a:pt x="239265" y="110545"/>
                    <a:pt x="239265" y="117006"/>
                  </a:cubicBezTo>
                  <a:cubicBezTo>
                    <a:pt x="239265" y="124902"/>
                    <a:pt x="238905" y="132439"/>
                    <a:pt x="237100" y="139976"/>
                  </a:cubicBezTo>
                  <a:cubicBezTo>
                    <a:pt x="236739" y="142489"/>
                    <a:pt x="237100" y="145001"/>
                    <a:pt x="238905" y="146796"/>
                  </a:cubicBezTo>
                  <a:cubicBezTo>
                    <a:pt x="240709" y="148949"/>
                    <a:pt x="243596" y="150385"/>
                    <a:pt x="246122" y="150385"/>
                  </a:cubicBezTo>
                  <a:lnTo>
                    <a:pt x="252257" y="150385"/>
                  </a:lnTo>
                  <a:cubicBezTo>
                    <a:pt x="255505" y="139617"/>
                    <a:pt x="257670" y="128491"/>
                    <a:pt x="257670" y="117006"/>
                  </a:cubicBezTo>
                  <a:cubicBezTo>
                    <a:pt x="257670" y="106956"/>
                    <a:pt x="256227" y="96907"/>
                    <a:pt x="253340" y="87575"/>
                  </a:cubicBezTo>
                  <a:lnTo>
                    <a:pt x="246844" y="87575"/>
                  </a:lnTo>
                  <a:close/>
                  <a:moveTo>
                    <a:pt x="45110" y="87575"/>
                  </a:moveTo>
                  <a:cubicBezTo>
                    <a:pt x="42223" y="96907"/>
                    <a:pt x="40779" y="106956"/>
                    <a:pt x="40779" y="117006"/>
                  </a:cubicBezTo>
                  <a:cubicBezTo>
                    <a:pt x="40779" y="128491"/>
                    <a:pt x="42584" y="139617"/>
                    <a:pt x="46193" y="150385"/>
                  </a:cubicBezTo>
                  <a:lnTo>
                    <a:pt x="52328" y="150385"/>
                  </a:lnTo>
                  <a:cubicBezTo>
                    <a:pt x="54854" y="150385"/>
                    <a:pt x="57380" y="148949"/>
                    <a:pt x="59185" y="146796"/>
                  </a:cubicBezTo>
                  <a:cubicBezTo>
                    <a:pt x="60989" y="145001"/>
                    <a:pt x="61711" y="142489"/>
                    <a:pt x="60989" y="139976"/>
                  </a:cubicBezTo>
                  <a:cubicBezTo>
                    <a:pt x="59545" y="132439"/>
                    <a:pt x="58824" y="124902"/>
                    <a:pt x="58824" y="117006"/>
                  </a:cubicBezTo>
                  <a:cubicBezTo>
                    <a:pt x="58824" y="110545"/>
                    <a:pt x="59545" y="104444"/>
                    <a:pt x="60267" y="97984"/>
                  </a:cubicBezTo>
                  <a:cubicBezTo>
                    <a:pt x="60989" y="95112"/>
                    <a:pt x="60267" y="92600"/>
                    <a:pt x="58463" y="90446"/>
                  </a:cubicBezTo>
                  <a:cubicBezTo>
                    <a:pt x="56658" y="88652"/>
                    <a:pt x="54132" y="87575"/>
                    <a:pt x="51606" y="87575"/>
                  </a:cubicBezTo>
                  <a:lnTo>
                    <a:pt x="45110" y="87575"/>
                  </a:lnTo>
                  <a:close/>
                  <a:moveTo>
                    <a:pt x="35366" y="87575"/>
                  </a:moveTo>
                  <a:cubicBezTo>
                    <a:pt x="20570" y="89370"/>
                    <a:pt x="9383" y="101573"/>
                    <a:pt x="9383" y="116647"/>
                  </a:cubicBezTo>
                  <a:lnTo>
                    <a:pt x="9383" y="117365"/>
                  </a:lnTo>
                  <a:cubicBezTo>
                    <a:pt x="9383" y="133516"/>
                    <a:pt x="20931" y="146796"/>
                    <a:pt x="36449" y="149667"/>
                  </a:cubicBezTo>
                  <a:cubicBezTo>
                    <a:pt x="33201" y="139259"/>
                    <a:pt x="31757" y="128132"/>
                    <a:pt x="31757" y="117006"/>
                  </a:cubicBezTo>
                  <a:cubicBezTo>
                    <a:pt x="31757" y="106956"/>
                    <a:pt x="32840" y="97266"/>
                    <a:pt x="35366" y="87575"/>
                  </a:cubicBezTo>
                  <a:close/>
                  <a:moveTo>
                    <a:pt x="106290" y="73025"/>
                  </a:moveTo>
                  <a:lnTo>
                    <a:pt x="191799" y="73025"/>
                  </a:lnTo>
                  <a:cubicBezTo>
                    <a:pt x="194325" y="73025"/>
                    <a:pt x="196489" y="75191"/>
                    <a:pt x="196489" y="77357"/>
                  </a:cubicBezTo>
                  <a:lnTo>
                    <a:pt x="196489" y="163277"/>
                  </a:lnTo>
                  <a:cubicBezTo>
                    <a:pt x="196489" y="165804"/>
                    <a:pt x="194325" y="167970"/>
                    <a:pt x="191799" y="167970"/>
                  </a:cubicBezTo>
                  <a:lnTo>
                    <a:pt x="179171" y="167970"/>
                  </a:lnTo>
                  <a:lnTo>
                    <a:pt x="152112" y="194684"/>
                  </a:lnTo>
                  <a:cubicBezTo>
                    <a:pt x="151390" y="195767"/>
                    <a:pt x="150308" y="196489"/>
                    <a:pt x="148864" y="196489"/>
                  </a:cubicBezTo>
                  <a:cubicBezTo>
                    <a:pt x="147782" y="196489"/>
                    <a:pt x="146700" y="195767"/>
                    <a:pt x="145617" y="194684"/>
                  </a:cubicBezTo>
                  <a:lnTo>
                    <a:pt x="134433" y="183132"/>
                  </a:lnTo>
                  <a:cubicBezTo>
                    <a:pt x="132629" y="181688"/>
                    <a:pt x="132629" y="178800"/>
                    <a:pt x="134433" y="176995"/>
                  </a:cubicBezTo>
                  <a:cubicBezTo>
                    <a:pt x="135876" y="175190"/>
                    <a:pt x="139123" y="175190"/>
                    <a:pt x="140566" y="176995"/>
                  </a:cubicBezTo>
                  <a:lnTo>
                    <a:pt x="148864" y="185298"/>
                  </a:lnTo>
                  <a:lnTo>
                    <a:pt x="174120" y="160028"/>
                  </a:lnTo>
                  <a:cubicBezTo>
                    <a:pt x="174481" y="159667"/>
                    <a:pt x="175203" y="159306"/>
                    <a:pt x="175563" y="159306"/>
                  </a:cubicBezTo>
                  <a:cubicBezTo>
                    <a:pt x="176285" y="158945"/>
                    <a:pt x="176646" y="158584"/>
                    <a:pt x="177367" y="158584"/>
                  </a:cubicBezTo>
                  <a:lnTo>
                    <a:pt x="187470" y="158584"/>
                  </a:lnTo>
                  <a:lnTo>
                    <a:pt x="187470" y="82050"/>
                  </a:lnTo>
                  <a:lnTo>
                    <a:pt x="110620" y="82050"/>
                  </a:lnTo>
                  <a:lnTo>
                    <a:pt x="110620" y="158584"/>
                  </a:lnTo>
                  <a:lnTo>
                    <a:pt x="153194" y="158584"/>
                  </a:lnTo>
                  <a:cubicBezTo>
                    <a:pt x="155720" y="158584"/>
                    <a:pt x="157524" y="160750"/>
                    <a:pt x="157524" y="163277"/>
                  </a:cubicBezTo>
                  <a:cubicBezTo>
                    <a:pt x="157524" y="165804"/>
                    <a:pt x="155720" y="167970"/>
                    <a:pt x="153194" y="167970"/>
                  </a:cubicBezTo>
                  <a:lnTo>
                    <a:pt x="106290" y="167970"/>
                  </a:lnTo>
                  <a:cubicBezTo>
                    <a:pt x="103765" y="167970"/>
                    <a:pt x="101600" y="165804"/>
                    <a:pt x="101600" y="163277"/>
                  </a:cubicBezTo>
                  <a:lnTo>
                    <a:pt x="101600" y="77357"/>
                  </a:lnTo>
                  <a:cubicBezTo>
                    <a:pt x="101600" y="75191"/>
                    <a:pt x="103765" y="73025"/>
                    <a:pt x="106290" y="73025"/>
                  </a:cubicBezTo>
                  <a:close/>
                  <a:moveTo>
                    <a:pt x="149045" y="0"/>
                  </a:moveTo>
                  <a:cubicBezTo>
                    <a:pt x="199207" y="0"/>
                    <a:pt x="243596" y="31584"/>
                    <a:pt x="259836" y="78243"/>
                  </a:cubicBezTo>
                  <a:cubicBezTo>
                    <a:pt x="281128" y="78961"/>
                    <a:pt x="298089" y="95830"/>
                    <a:pt x="298089" y="116647"/>
                  </a:cubicBezTo>
                  <a:lnTo>
                    <a:pt x="298089" y="117724"/>
                  </a:lnTo>
                  <a:cubicBezTo>
                    <a:pt x="298089" y="139617"/>
                    <a:pt x="280406" y="157563"/>
                    <a:pt x="258753" y="158999"/>
                  </a:cubicBezTo>
                  <a:cubicBezTo>
                    <a:pt x="245040" y="193813"/>
                    <a:pt x="215808" y="219296"/>
                    <a:pt x="180802" y="229346"/>
                  </a:cubicBezTo>
                  <a:lnTo>
                    <a:pt x="180802" y="229705"/>
                  </a:lnTo>
                  <a:cubicBezTo>
                    <a:pt x="180802" y="239395"/>
                    <a:pt x="172863" y="247291"/>
                    <a:pt x="163119" y="247291"/>
                  </a:cubicBezTo>
                  <a:lnTo>
                    <a:pt x="134970" y="247291"/>
                  </a:lnTo>
                  <a:cubicBezTo>
                    <a:pt x="125227" y="247291"/>
                    <a:pt x="117648" y="239395"/>
                    <a:pt x="117648" y="229705"/>
                  </a:cubicBezTo>
                  <a:lnTo>
                    <a:pt x="117648" y="228987"/>
                  </a:lnTo>
                  <a:cubicBezTo>
                    <a:pt x="117648" y="219296"/>
                    <a:pt x="125227" y="211041"/>
                    <a:pt x="134970" y="211041"/>
                  </a:cubicBezTo>
                  <a:lnTo>
                    <a:pt x="163119" y="211041"/>
                  </a:lnTo>
                  <a:cubicBezTo>
                    <a:pt x="169976" y="211041"/>
                    <a:pt x="175750" y="214989"/>
                    <a:pt x="178637" y="220373"/>
                  </a:cubicBezTo>
                  <a:cubicBezTo>
                    <a:pt x="209673" y="211759"/>
                    <a:pt x="235657" y="189506"/>
                    <a:pt x="248648" y="159358"/>
                  </a:cubicBezTo>
                  <a:lnTo>
                    <a:pt x="246122" y="159358"/>
                  </a:lnTo>
                  <a:cubicBezTo>
                    <a:pt x="240709" y="159358"/>
                    <a:pt x="235657" y="156845"/>
                    <a:pt x="232048" y="152538"/>
                  </a:cubicBezTo>
                  <a:cubicBezTo>
                    <a:pt x="228439" y="148590"/>
                    <a:pt x="227356" y="143207"/>
                    <a:pt x="228439" y="137823"/>
                  </a:cubicBezTo>
                  <a:cubicBezTo>
                    <a:pt x="229522" y="131004"/>
                    <a:pt x="230604" y="124184"/>
                    <a:pt x="230604" y="117006"/>
                  </a:cubicBezTo>
                  <a:cubicBezTo>
                    <a:pt x="230604" y="111263"/>
                    <a:pt x="229883" y="105162"/>
                    <a:pt x="229161" y="99419"/>
                  </a:cubicBezTo>
                  <a:cubicBezTo>
                    <a:pt x="228078" y="94035"/>
                    <a:pt x="229522" y="88652"/>
                    <a:pt x="233130" y="84703"/>
                  </a:cubicBezTo>
                  <a:cubicBezTo>
                    <a:pt x="236739" y="80755"/>
                    <a:pt x="241431" y="78243"/>
                    <a:pt x="246844" y="78243"/>
                  </a:cubicBezTo>
                  <a:lnTo>
                    <a:pt x="250453" y="78243"/>
                  </a:lnTo>
                  <a:cubicBezTo>
                    <a:pt x="234213" y="36968"/>
                    <a:pt x="194516" y="9331"/>
                    <a:pt x="149045" y="9331"/>
                  </a:cubicBezTo>
                  <a:cubicBezTo>
                    <a:pt x="103934" y="9331"/>
                    <a:pt x="64237" y="36968"/>
                    <a:pt x="47997" y="78243"/>
                  </a:cubicBezTo>
                  <a:lnTo>
                    <a:pt x="51606" y="78243"/>
                  </a:lnTo>
                  <a:cubicBezTo>
                    <a:pt x="57019" y="78243"/>
                    <a:pt x="61711" y="80755"/>
                    <a:pt x="65320" y="84703"/>
                  </a:cubicBezTo>
                  <a:cubicBezTo>
                    <a:pt x="68928" y="88652"/>
                    <a:pt x="70372" y="94035"/>
                    <a:pt x="69289" y="99419"/>
                  </a:cubicBezTo>
                  <a:cubicBezTo>
                    <a:pt x="68207" y="105162"/>
                    <a:pt x="67846" y="111263"/>
                    <a:pt x="67846" y="117006"/>
                  </a:cubicBezTo>
                  <a:cubicBezTo>
                    <a:pt x="67846" y="124184"/>
                    <a:pt x="68567" y="131004"/>
                    <a:pt x="70011" y="137823"/>
                  </a:cubicBezTo>
                  <a:cubicBezTo>
                    <a:pt x="71094" y="143207"/>
                    <a:pt x="69650" y="148590"/>
                    <a:pt x="66402" y="152538"/>
                  </a:cubicBezTo>
                  <a:cubicBezTo>
                    <a:pt x="62793" y="156845"/>
                    <a:pt x="57741" y="159358"/>
                    <a:pt x="52328" y="159358"/>
                  </a:cubicBezTo>
                  <a:lnTo>
                    <a:pt x="42945" y="159358"/>
                  </a:lnTo>
                  <a:cubicBezTo>
                    <a:pt x="19487" y="159358"/>
                    <a:pt x="361" y="140694"/>
                    <a:pt x="0" y="117724"/>
                  </a:cubicBezTo>
                  <a:lnTo>
                    <a:pt x="0" y="117006"/>
                  </a:lnTo>
                  <a:cubicBezTo>
                    <a:pt x="0" y="95830"/>
                    <a:pt x="17322" y="78961"/>
                    <a:pt x="38614" y="78243"/>
                  </a:cubicBezTo>
                  <a:cubicBezTo>
                    <a:pt x="54854" y="31584"/>
                    <a:pt x="98882" y="0"/>
                    <a:pt x="1490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65" name="Freeform 752">
              <a:extLst>
                <a:ext uri="{FF2B5EF4-FFF2-40B4-BE49-F238E27FC236}">
                  <a16:creationId xmlns:a16="http://schemas.microsoft.com/office/drawing/2014/main" id="{020ED365-A259-2F41-BCB8-6FC1E4D61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739" y="3115785"/>
              <a:ext cx="877833" cy="735760"/>
            </a:xfrm>
            <a:custGeom>
              <a:avLst/>
              <a:gdLst>
                <a:gd name="T0" fmla="*/ 28216 w 298089"/>
                <a:gd name="T1" fmla="*/ 154411 h 233167"/>
                <a:gd name="T2" fmla="*/ 17463 w 298089"/>
                <a:gd name="T3" fmla="*/ 154411 h 233167"/>
                <a:gd name="T4" fmla="*/ 268858 w 298089"/>
                <a:gd name="T5" fmla="*/ 147756 h 233167"/>
                <a:gd name="T6" fmla="*/ 251896 w 298089"/>
                <a:gd name="T7" fmla="*/ 165775 h 233167"/>
                <a:gd name="T8" fmla="*/ 265971 w 298089"/>
                <a:gd name="T9" fmla="*/ 160009 h 233167"/>
                <a:gd name="T10" fmla="*/ 268858 w 298089"/>
                <a:gd name="T11" fmla="*/ 147756 h 233167"/>
                <a:gd name="T12" fmla="*/ 46915 w 298089"/>
                <a:gd name="T13" fmla="*/ 211904 h 233167"/>
                <a:gd name="T14" fmla="*/ 288706 w 298089"/>
                <a:gd name="T15" fmla="*/ 167577 h 233167"/>
                <a:gd name="T16" fmla="*/ 266693 w 298089"/>
                <a:gd name="T17" fmla="*/ 169379 h 233167"/>
                <a:gd name="T18" fmla="*/ 164202 w 298089"/>
                <a:gd name="T19" fmla="*/ 196408 h 233167"/>
                <a:gd name="T20" fmla="*/ 119813 w 298089"/>
                <a:gd name="T21" fmla="*/ 188119 h 233167"/>
                <a:gd name="T22" fmla="*/ 192712 w 298089"/>
                <a:gd name="T23" fmla="*/ 183434 h 233167"/>
                <a:gd name="T24" fmla="*/ 201373 w 298089"/>
                <a:gd name="T25" fmla="*/ 174785 h 233167"/>
                <a:gd name="T26" fmla="*/ 189464 w 298089"/>
                <a:gd name="T27" fmla="*/ 159649 h 233167"/>
                <a:gd name="T28" fmla="*/ 46915 w 298089"/>
                <a:gd name="T29" fmla="*/ 138386 h 233167"/>
                <a:gd name="T30" fmla="*/ 9022 w 298089"/>
                <a:gd name="T31" fmla="*/ 210823 h 233167"/>
                <a:gd name="T32" fmla="*/ 37892 w 298089"/>
                <a:gd name="T33" fmla="*/ 138386 h 233167"/>
                <a:gd name="T34" fmla="*/ 158570 w 298089"/>
                <a:gd name="T35" fmla="*/ 38708 h 233167"/>
                <a:gd name="T36" fmla="*/ 148819 w 298089"/>
                <a:gd name="T37" fmla="*/ 53967 h 233167"/>
                <a:gd name="T38" fmla="*/ 144846 w 298089"/>
                <a:gd name="T39" fmla="*/ 65593 h 233167"/>
                <a:gd name="T40" fmla="*/ 144124 w 298089"/>
                <a:gd name="T41" fmla="*/ 83758 h 233167"/>
                <a:gd name="T42" fmla="*/ 160375 w 298089"/>
                <a:gd name="T43" fmla="*/ 77219 h 233167"/>
                <a:gd name="T44" fmla="*/ 170848 w 298089"/>
                <a:gd name="T45" fmla="*/ 69589 h 233167"/>
                <a:gd name="T46" fmla="*/ 182044 w 298089"/>
                <a:gd name="T47" fmla="*/ 55783 h 233167"/>
                <a:gd name="T48" fmla="*/ 164709 w 298089"/>
                <a:gd name="T49" fmla="*/ 51424 h 233167"/>
                <a:gd name="T50" fmla="*/ 158570 w 298089"/>
                <a:gd name="T51" fmla="*/ 23812 h 233167"/>
                <a:gd name="T52" fmla="*/ 171932 w 298089"/>
                <a:gd name="T53" fmla="*/ 44884 h 233167"/>
                <a:gd name="T54" fmla="*/ 196128 w 298089"/>
                <a:gd name="T55" fmla="*/ 51424 h 233167"/>
                <a:gd name="T56" fmla="*/ 179877 w 298089"/>
                <a:gd name="T57" fmla="*/ 70316 h 233167"/>
                <a:gd name="T58" fmla="*/ 181682 w 298089"/>
                <a:gd name="T59" fmla="*/ 95747 h 233167"/>
                <a:gd name="T60" fmla="*/ 158570 w 298089"/>
                <a:gd name="T61" fmla="*/ 86301 h 233167"/>
                <a:gd name="T62" fmla="*/ 137985 w 298089"/>
                <a:gd name="T63" fmla="*/ 96474 h 233167"/>
                <a:gd name="T64" fmla="*/ 133651 w 298089"/>
                <a:gd name="T65" fmla="*/ 91024 h 233167"/>
                <a:gd name="T66" fmla="*/ 122095 w 298089"/>
                <a:gd name="T67" fmla="*/ 55783 h 233167"/>
                <a:gd name="T68" fmla="*/ 124623 w 298089"/>
                <a:gd name="T69" fmla="*/ 48154 h 233167"/>
                <a:gd name="T70" fmla="*/ 154236 w 298089"/>
                <a:gd name="T71" fmla="*/ 26355 h 233167"/>
                <a:gd name="T72" fmla="*/ 109708 w 298089"/>
                <a:gd name="T73" fmla="*/ 8649 h 233167"/>
                <a:gd name="T74" fmla="*/ 159510 w 298089"/>
                <a:gd name="T75" fmla="*/ 120728 h 233167"/>
                <a:gd name="T76" fmla="*/ 209312 w 298089"/>
                <a:gd name="T77" fmla="*/ 8649 h 233167"/>
                <a:gd name="T78" fmla="*/ 80116 w 298089"/>
                <a:gd name="T79" fmla="*/ 8649 h 233167"/>
                <a:gd name="T80" fmla="*/ 132444 w 298089"/>
                <a:gd name="T81" fmla="*/ 142351 h 233167"/>
                <a:gd name="T82" fmla="*/ 204621 w 298089"/>
                <a:gd name="T83" fmla="*/ 156405 h 233167"/>
                <a:gd name="T84" fmla="*/ 209673 w 298089"/>
                <a:gd name="T85" fmla="*/ 179830 h 233167"/>
                <a:gd name="T86" fmla="*/ 242874 w 298089"/>
                <a:gd name="T87" fmla="*/ 8649 h 233167"/>
                <a:gd name="T88" fmla="*/ 218334 w 298089"/>
                <a:gd name="T89" fmla="*/ 71356 h 233167"/>
                <a:gd name="T90" fmla="*/ 100686 w 298089"/>
                <a:gd name="T91" fmla="*/ 71356 h 233167"/>
                <a:gd name="T92" fmla="*/ 80116 w 298089"/>
                <a:gd name="T93" fmla="*/ 8649 h 233167"/>
                <a:gd name="T94" fmla="*/ 247205 w 298089"/>
                <a:gd name="T95" fmla="*/ 0 h 233167"/>
                <a:gd name="T96" fmla="*/ 251896 w 298089"/>
                <a:gd name="T97" fmla="*/ 143071 h 233167"/>
                <a:gd name="T98" fmla="*/ 280045 w 298089"/>
                <a:gd name="T99" fmla="*/ 151360 h 233167"/>
                <a:gd name="T100" fmla="*/ 292315 w 298089"/>
                <a:gd name="T101" fmla="*/ 156405 h 233167"/>
                <a:gd name="T102" fmla="*/ 286902 w 298089"/>
                <a:gd name="T103" fmla="*/ 184876 h 233167"/>
                <a:gd name="T104" fmla="*/ 41862 w 298089"/>
                <a:gd name="T105" fmla="*/ 219472 h 233167"/>
                <a:gd name="T106" fmla="*/ 0 w 298089"/>
                <a:gd name="T107" fmla="*/ 215148 h 233167"/>
                <a:gd name="T108" fmla="*/ 4330 w 298089"/>
                <a:gd name="T109" fmla="*/ 129737 h 233167"/>
                <a:gd name="T110" fmla="*/ 71094 w 298089"/>
                <a:gd name="T111" fmla="*/ 130098 h 233167"/>
                <a:gd name="T112" fmla="*/ 75785 w 298089"/>
                <a:gd name="T113" fmla="*/ 0 h 233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8089" h="233167">
                  <a:moveTo>
                    <a:pt x="22840" y="149225"/>
                  </a:moveTo>
                  <a:cubicBezTo>
                    <a:pt x="25707" y="149225"/>
                    <a:pt x="28216" y="151448"/>
                    <a:pt x="28216" y="154411"/>
                  </a:cubicBezTo>
                  <a:cubicBezTo>
                    <a:pt x="28216" y="157744"/>
                    <a:pt x="25707" y="159967"/>
                    <a:pt x="22840" y="159967"/>
                  </a:cubicBezTo>
                  <a:cubicBezTo>
                    <a:pt x="19972" y="159967"/>
                    <a:pt x="17463" y="157744"/>
                    <a:pt x="17463" y="154411"/>
                  </a:cubicBezTo>
                  <a:cubicBezTo>
                    <a:pt x="17463" y="151448"/>
                    <a:pt x="19972" y="149225"/>
                    <a:pt x="22840" y="149225"/>
                  </a:cubicBezTo>
                  <a:close/>
                  <a:moveTo>
                    <a:pt x="268858" y="147756"/>
                  </a:moveTo>
                  <a:cubicBezTo>
                    <a:pt x="266693" y="146675"/>
                    <a:pt x="258031" y="150279"/>
                    <a:pt x="251896" y="152802"/>
                  </a:cubicBezTo>
                  <a:lnTo>
                    <a:pt x="251896" y="165775"/>
                  </a:lnTo>
                  <a:cubicBezTo>
                    <a:pt x="255866" y="163973"/>
                    <a:pt x="259836" y="162532"/>
                    <a:pt x="263084" y="161090"/>
                  </a:cubicBezTo>
                  <a:cubicBezTo>
                    <a:pt x="264166" y="160730"/>
                    <a:pt x="265249" y="160370"/>
                    <a:pt x="265971" y="160009"/>
                  </a:cubicBezTo>
                  <a:cubicBezTo>
                    <a:pt x="269219" y="156766"/>
                    <a:pt x="271384" y="153883"/>
                    <a:pt x="271384" y="151721"/>
                  </a:cubicBezTo>
                  <a:cubicBezTo>
                    <a:pt x="271384" y="151000"/>
                    <a:pt x="271023" y="149558"/>
                    <a:pt x="268858" y="147756"/>
                  </a:cubicBezTo>
                  <a:close/>
                  <a:moveTo>
                    <a:pt x="46915" y="138386"/>
                  </a:moveTo>
                  <a:lnTo>
                    <a:pt x="46915" y="211904"/>
                  </a:lnTo>
                  <a:cubicBezTo>
                    <a:pt x="67485" y="218031"/>
                    <a:pt x="189103" y="250465"/>
                    <a:pt x="281489" y="177668"/>
                  </a:cubicBezTo>
                  <a:cubicBezTo>
                    <a:pt x="283654" y="175866"/>
                    <a:pt x="288706" y="171541"/>
                    <a:pt x="288706" y="167577"/>
                  </a:cubicBezTo>
                  <a:cubicBezTo>
                    <a:pt x="289067" y="166857"/>
                    <a:pt x="288706" y="165415"/>
                    <a:pt x="286541" y="163613"/>
                  </a:cubicBezTo>
                  <a:cubicBezTo>
                    <a:pt x="284737" y="161811"/>
                    <a:pt x="276076" y="165775"/>
                    <a:pt x="266693" y="169379"/>
                  </a:cubicBezTo>
                  <a:cubicBezTo>
                    <a:pt x="251896" y="175866"/>
                    <a:pt x="229161" y="185236"/>
                    <a:pt x="195960" y="192083"/>
                  </a:cubicBezTo>
                  <a:cubicBezTo>
                    <a:pt x="188020" y="194966"/>
                    <a:pt x="177915" y="196408"/>
                    <a:pt x="164202" y="196408"/>
                  </a:cubicBezTo>
                  <a:cubicBezTo>
                    <a:pt x="152654" y="196408"/>
                    <a:pt x="139301" y="195327"/>
                    <a:pt x="123783" y="193164"/>
                  </a:cubicBezTo>
                  <a:cubicBezTo>
                    <a:pt x="121618" y="192804"/>
                    <a:pt x="119813" y="190642"/>
                    <a:pt x="119813" y="188119"/>
                  </a:cubicBezTo>
                  <a:cubicBezTo>
                    <a:pt x="120174" y="185596"/>
                    <a:pt x="122339" y="184155"/>
                    <a:pt x="124866" y="184155"/>
                  </a:cubicBezTo>
                  <a:cubicBezTo>
                    <a:pt x="165645" y="189561"/>
                    <a:pt x="184411" y="186677"/>
                    <a:pt x="192712" y="183434"/>
                  </a:cubicBezTo>
                  <a:cubicBezTo>
                    <a:pt x="193072" y="183434"/>
                    <a:pt x="193072" y="183434"/>
                    <a:pt x="193072" y="183434"/>
                  </a:cubicBezTo>
                  <a:cubicBezTo>
                    <a:pt x="201012" y="180191"/>
                    <a:pt x="201373" y="176226"/>
                    <a:pt x="201373" y="174785"/>
                  </a:cubicBezTo>
                  <a:cubicBezTo>
                    <a:pt x="201734" y="169379"/>
                    <a:pt x="200651" y="165415"/>
                    <a:pt x="198125" y="162892"/>
                  </a:cubicBezTo>
                  <a:cubicBezTo>
                    <a:pt x="194877" y="159649"/>
                    <a:pt x="189464" y="159649"/>
                    <a:pt x="189464" y="159649"/>
                  </a:cubicBezTo>
                  <a:cubicBezTo>
                    <a:pt x="145436" y="160370"/>
                    <a:pt x="137136" y="155685"/>
                    <a:pt x="128114" y="150279"/>
                  </a:cubicBezTo>
                  <a:cubicBezTo>
                    <a:pt x="118730" y="144873"/>
                    <a:pt x="108625" y="138747"/>
                    <a:pt x="46915" y="138386"/>
                  </a:cubicBezTo>
                  <a:close/>
                  <a:moveTo>
                    <a:pt x="9022" y="138386"/>
                  </a:moveTo>
                  <a:lnTo>
                    <a:pt x="9022" y="210823"/>
                  </a:lnTo>
                  <a:lnTo>
                    <a:pt x="37892" y="210823"/>
                  </a:lnTo>
                  <a:lnTo>
                    <a:pt x="37892" y="138386"/>
                  </a:lnTo>
                  <a:lnTo>
                    <a:pt x="9022" y="138386"/>
                  </a:lnTo>
                  <a:close/>
                  <a:moveTo>
                    <a:pt x="158570" y="38708"/>
                  </a:moveTo>
                  <a:lnTo>
                    <a:pt x="152069" y="51424"/>
                  </a:lnTo>
                  <a:cubicBezTo>
                    <a:pt x="151708" y="52514"/>
                    <a:pt x="150264" y="53604"/>
                    <a:pt x="148819" y="53967"/>
                  </a:cubicBezTo>
                  <a:lnTo>
                    <a:pt x="135096" y="55783"/>
                  </a:lnTo>
                  <a:lnTo>
                    <a:pt x="144846" y="65593"/>
                  </a:lnTo>
                  <a:cubicBezTo>
                    <a:pt x="146291" y="66683"/>
                    <a:pt x="146652" y="68136"/>
                    <a:pt x="146291" y="69589"/>
                  </a:cubicBezTo>
                  <a:lnTo>
                    <a:pt x="144124" y="83758"/>
                  </a:lnTo>
                  <a:lnTo>
                    <a:pt x="156403" y="77219"/>
                  </a:lnTo>
                  <a:cubicBezTo>
                    <a:pt x="157847" y="76492"/>
                    <a:pt x="159292" y="76492"/>
                    <a:pt x="160375" y="77219"/>
                  </a:cubicBezTo>
                  <a:lnTo>
                    <a:pt x="173015" y="83758"/>
                  </a:lnTo>
                  <a:lnTo>
                    <a:pt x="170848" y="69589"/>
                  </a:lnTo>
                  <a:cubicBezTo>
                    <a:pt x="170487" y="68136"/>
                    <a:pt x="170848" y="66683"/>
                    <a:pt x="171932" y="65593"/>
                  </a:cubicBezTo>
                  <a:lnTo>
                    <a:pt x="182044" y="55783"/>
                  </a:lnTo>
                  <a:lnTo>
                    <a:pt x="168320" y="53967"/>
                  </a:lnTo>
                  <a:cubicBezTo>
                    <a:pt x="166515" y="53604"/>
                    <a:pt x="165431" y="52514"/>
                    <a:pt x="164709" y="51424"/>
                  </a:cubicBezTo>
                  <a:lnTo>
                    <a:pt x="158570" y="38708"/>
                  </a:lnTo>
                  <a:close/>
                  <a:moveTo>
                    <a:pt x="158570" y="23812"/>
                  </a:moveTo>
                  <a:cubicBezTo>
                    <a:pt x="160375" y="23812"/>
                    <a:pt x="161820" y="24902"/>
                    <a:pt x="162542" y="26355"/>
                  </a:cubicBezTo>
                  <a:lnTo>
                    <a:pt x="171932" y="44884"/>
                  </a:lnTo>
                  <a:lnTo>
                    <a:pt x="192155" y="48154"/>
                  </a:lnTo>
                  <a:cubicBezTo>
                    <a:pt x="193961" y="48154"/>
                    <a:pt x="195406" y="49607"/>
                    <a:pt x="196128" y="51424"/>
                  </a:cubicBezTo>
                  <a:cubicBezTo>
                    <a:pt x="196489" y="52877"/>
                    <a:pt x="196128" y="54693"/>
                    <a:pt x="195045" y="55783"/>
                  </a:cubicBezTo>
                  <a:lnTo>
                    <a:pt x="179877" y="70316"/>
                  </a:lnTo>
                  <a:lnTo>
                    <a:pt x="183488" y="91024"/>
                  </a:lnTo>
                  <a:cubicBezTo>
                    <a:pt x="183849" y="92841"/>
                    <a:pt x="183127" y="94657"/>
                    <a:pt x="181682" y="95747"/>
                  </a:cubicBezTo>
                  <a:cubicBezTo>
                    <a:pt x="180238" y="96474"/>
                    <a:pt x="178432" y="96474"/>
                    <a:pt x="176988" y="96111"/>
                  </a:cubicBezTo>
                  <a:lnTo>
                    <a:pt x="158570" y="86301"/>
                  </a:lnTo>
                  <a:lnTo>
                    <a:pt x="140152" y="96111"/>
                  </a:lnTo>
                  <a:cubicBezTo>
                    <a:pt x="139429" y="96111"/>
                    <a:pt x="138707" y="96474"/>
                    <a:pt x="137985" y="96474"/>
                  </a:cubicBezTo>
                  <a:cubicBezTo>
                    <a:pt x="136901" y="96474"/>
                    <a:pt x="136179" y="96111"/>
                    <a:pt x="135457" y="95747"/>
                  </a:cubicBezTo>
                  <a:cubicBezTo>
                    <a:pt x="134012" y="94657"/>
                    <a:pt x="133290" y="92841"/>
                    <a:pt x="133651" y="91024"/>
                  </a:cubicBezTo>
                  <a:lnTo>
                    <a:pt x="136901" y="70316"/>
                  </a:lnTo>
                  <a:lnTo>
                    <a:pt x="122095" y="55783"/>
                  </a:lnTo>
                  <a:cubicBezTo>
                    <a:pt x="121011" y="54693"/>
                    <a:pt x="120650" y="52877"/>
                    <a:pt x="121011" y="51424"/>
                  </a:cubicBezTo>
                  <a:cubicBezTo>
                    <a:pt x="121373" y="49607"/>
                    <a:pt x="122817" y="48154"/>
                    <a:pt x="124623" y="48154"/>
                  </a:cubicBezTo>
                  <a:lnTo>
                    <a:pt x="145208" y="44884"/>
                  </a:lnTo>
                  <a:lnTo>
                    <a:pt x="154236" y="26355"/>
                  </a:lnTo>
                  <a:cubicBezTo>
                    <a:pt x="155319" y="24902"/>
                    <a:pt x="156764" y="23812"/>
                    <a:pt x="158570" y="23812"/>
                  </a:cubicBezTo>
                  <a:close/>
                  <a:moveTo>
                    <a:pt x="109708" y="8649"/>
                  </a:moveTo>
                  <a:lnTo>
                    <a:pt x="109708" y="71356"/>
                  </a:lnTo>
                  <a:cubicBezTo>
                    <a:pt x="109708" y="98384"/>
                    <a:pt x="132083" y="120728"/>
                    <a:pt x="159510" y="120728"/>
                  </a:cubicBezTo>
                  <a:cubicBezTo>
                    <a:pt x="186937" y="120728"/>
                    <a:pt x="209312" y="98384"/>
                    <a:pt x="209312" y="71356"/>
                  </a:cubicBezTo>
                  <a:lnTo>
                    <a:pt x="209312" y="8649"/>
                  </a:lnTo>
                  <a:lnTo>
                    <a:pt x="109708" y="8649"/>
                  </a:lnTo>
                  <a:close/>
                  <a:moveTo>
                    <a:pt x="80116" y="8649"/>
                  </a:moveTo>
                  <a:lnTo>
                    <a:pt x="80116" y="130458"/>
                  </a:lnTo>
                  <a:cubicBezTo>
                    <a:pt x="115843" y="132620"/>
                    <a:pt x="124505" y="137666"/>
                    <a:pt x="132444" y="142351"/>
                  </a:cubicBezTo>
                  <a:cubicBezTo>
                    <a:pt x="140744" y="147036"/>
                    <a:pt x="147601" y="151360"/>
                    <a:pt x="189103" y="150639"/>
                  </a:cubicBezTo>
                  <a:cubicBezTo>
                    <a:pt x="189464" y="150639"/>
                    <a:pt x="198125" y="150279"/>
                    <a:pt x="204621" y="156405"/>
                  </a:cubicBezTo>
                  <a:cubicBezTo>
                    <a:pt x="208951" y="161090"/>
                    <a:pt x="210756" y="167217"/>
                    <a:pt x="210395" y="175145"/>
                  </a:cubicBezTo>
                  <a:cubicBezTo>
                    <a:pt x="210395" y="176587"/>
                    <a:pt x="210034" y="178028"/>
                    <a:pt x="209673" y="179830"/>
                  </a:cubicBezTo>
                  <a:cubicBezTo>
                    <a:pt x="222304" y="176226"/>
                    <a:pt x="233491" y="172623"/>
                    <a:pt x="242874" y="169379"/>
                  </a:cubicBezTo>
                  <a:lnTo>
                    <a:pt x="242874" y="8649"/>
                  </a:lnTo>
                  <a:lnTo>
                    <a:pt x="218334" y="8649"/>
                  </a:lnTo>
                  <a:lnTo>
                    <a:pt x="218334" y="71356"/>
                  </a:lnTo>
                  <a:cubicBezTo>
                    <a:pt x="218334" y="103430"/>
                    <a:pt x="191629" y="129737"/>
                    <a:pt x="159510" y="129737"/>
                  </a:cubicBezTo>
                  <a:cubicBezTo>
                    <a:pt x="127031" y="129737"/>
                    <a:pt x="100686" y="103430"/>
                    <a:pt x="100686" y="71356"/>
                  </a:cubicBezTo>
                  <a:lnTo>
                    <a:pt x="100686" y="8649"/>
                  </a:lnTo>
                  <a:lnTo>
                    <a:pt x="80116" y="8649"/>
                  </a:lnTo>
                  <a:close/>
                  <a:moveTo>
                    <a:pt x="75785" y="0"/>
                  </a:moveTo>
                  <a:lnTo>
                    <a:pt x="247205" y="0"/>
                  </a:lnTo>
                  <a:cubicBezTo>
                    <a:pt x="249731" y="0"/>
                    <a:pt x="251896" y="1802"/>
                    <a:pt x="251896" y="4324"/>
                  </a:cubicBezTo>
                  <a:lnTo>
                    <a:pt x="251896" y="143071"/>
                  </a:lnTo>
                  <a:cubicBezTo>
                    <a:pt x="262001" y="138747"/>
                    <a:pt x="269219" y="136945"/>
                    <a:pt x="274271" y="140549"/>
                  </a:cubicBezTo>
                  <a:cubicBezTo>
                    <a:pt x="278963" y="144153"/>
                    <a:pt x="280045" y="148477"/>
                    <a:pt x="280045" y="151360"/>
                  </a:cubicBezTo>
                  <a:cubicBezTo>
                    <a:pt x="280045" y="152441"/>
                    <a:pt x="280045" y="153883"/>
                    <a:pt x="279684" y="154964"/>
                  </a:cubicBezTo>
                  <a:cubicBezTo>
                    <a:pt x="285098" y="153522"/>
                    <a:pt x="289067" y="153883"/>
                    <a:pt x="292315" y="156405"/>
                  </a:cubicBezTo>
                  <a:cubicBezTo>
                    <a:pt x="297368" y="160730"/>
                    <a:pt x="298089" y="165055"/>
                    <a:pt x="298089" y="167938"/>
                  </a:cubicBezTo>
                  <a:cubicBezTo>
                    <a:pt x="297728" y="176947"/>
                    <a:pt x="287985" y="183794"/>
                    <a:pt x="286902" y="184876"/>
                  </a:cubicBezTo>
                  <a:cubicBezTo>
                    <a:pt x="238544" y="223076"/>
                    <a:pt x="182246" y="233167"/>
                    <a:pt x="135692" y="233167"/>
                  </a:cubicBezTo>
                  <a:cubicBezTo>
                    <a:pt x="85890" y="233167"/>
                    <a:pt x="47275" y="221634"/>
                    <a:pt x="41862" y="219472"/>
                  </a:cubicBezTo>
                  <a:lnTo>
                    <a:pt x="4330" y="219472"/>
                  </a:lnTo>
                  <a:cubicBezTo>
                    <a:pt x="2165" y="219472"/>
                    <a:pt x="0" y="217670"/>
                    <a:pt x="0" y="215148"/>
                  </a:cubicBezTo>
                  <a:lnTo>
                    <a:pt x="0" y="134062"/>
                  </a:lnTo>
                  <a:cubicBezTo>
                    <a:pt x="0" y="131539"/>
                    <a:pt x="2165" y="129737"/>
                    <a:pt x="4330" y="129737"/>
                  </a:cubicBezTo>
                  <a:lnTo>
                    <a:pt x="42223" y="129737"/>
                  </a:lnTo>
                  <a:cubicBezTo>
                    <a:pt x="53410" y="129737"/>
                    <a:pt x="62793" y="129737"/>
                    <a:pt x="71094" y="130098"/>
                  </a:cubicBezTo>
                  <a:lnTo>
                    <a:pt x="71094" y="4324"/>
                  </a:lnTo>
                  <a:cubicBezTo>
                    <a:pt x="71094" y="1802"/>
                    <a:pt x="73259" y="0"/>
                    <a:pt x="7578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67" name="Freeform 726">
              <a:extLst>
                <a:ext uri="{FF2B5EF4-FFF2-40B4-BE49-F238E27FC236}">
                  <a16:creationId xmlns:a16="http://schemas.microsoft.com/office/drawing/2014/main" id="{6B7F9657-08AE-784C-AAFD-AA7AFA092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9045" y="4789156"/>
              <a:ext cx="746700" cy="637919"/>
            </a:xfrm>
            <a:custGeom>
              <a:avLst/>
              <a:gdLst>
                <a:gd name="T0" fmla="*/ 178546 w 296504"/>
                <a:gd name="T1" fmla="*/ 160569 h 266339"/>
                <a:gd name="T2" fmla="*/ 176366 w 296504"/>
                <a:gd name="T3" fmla="*/ 231435 h 266339"/>
                <a:gd name="T4" fmla="*/ 195989 w 296504"/>
                <a:gd name="T5" fmla="*/ 233941 h 266339"/>
                <a:gd name="T6" fmla="*/ 215250 w 296504"/>
                <a:gd name="T7" fmla="*/ 162359 h 266339"/>
                <a:gd name="T8" fmla="*/ 207255 w 296504"/>
                <a:gd name="T9" fmla="*/ 153053 h 266339"/>
                <a:gd name="T10" fmla="*/ 90112 w 296504"/>
                <a:gd name="T11" fmla="*/ 153053 h 266339"/>
                <a:gd name="T12" fmla="*/ 82636 w 296504"/>
                <a:gd name="T13" fmla="*/ 162359 h 266339"/>
                <a:gd name="T14" fmla="*/ 101148 w 296504"/>
                <a:gd name="T15" fmla="*/ 233941 h 266339"/>
                <a:gd name="T16" fmla="*/ 120015 w 296504"/>
                <a:gd name="T17" fmla="*/ 231435 h 266339"/>
                <a:gd name="T18" fmla="*/ 118591 w 296504"/>
                <a:gd name="T19" fmla="*/ 160569 h 266339"/>
                <a:gd name="T20" fmla="*/ 90112 w 296504"/>
                <a:gd name="T21" fmla="*/ 153053 h 266339"/>
                <a:gd name="T22" fmla="*/ 207255 w 296504"/>
                <a:gd name="T23" fmla="*/ 144463 h 266339"/>
                <a:gd name="T24" fmla="*/ 223971 w 296504"/>
                <a:gd name="T25" fmla="*/ 163790 h 266339"/>
                <a:gd name="T26" fmla="*/ 195989 w 296504"/>
                <a:gd name="T27" fmla="*/ 242530 h 266339"/>
                <a:gd name="T28" fmla="*/ 169824 w 296504"/>
                <a:gd name="T29" fmla="*/ 237520 h 266339"/>
                <a:gd name="T30" fmla="*/ 169097 w 296504"/>
                <a:gd name="T31" fmla="*/ 160211 h 266339"/>
                <a:gd name="T32" fmla="*/ 90112 w 296504"/>
                <a:gd name="T33" fmla="*/ 144463 h 266339"/>
                <a:gd name="T34" fmla="*/ 127135 w 296504"/>
                <a:gd name="T35" fmla="*/ 160211 h 266339"/>
                <a:gd name="T36" fmla="*/ 126779 w 296504"/>
                <a:gd name="T37" fmla="*/ 237520 h 266339"/>
                <a:gd name="T38" fmla="*/ 101148 w 296504"/>
                <a:gd name="T39" fmla="*/ 242530 h 266339"/>
                <a:gd name="T40" fmla="*/ 73737 w 296504"/>
                <a:gd name="T41" fmla="*/ 163790 h 266339"/>
                <a:gd name="T42" fmla="*/ 90112 w 296504"/>
                <a:gd name="T43" fmla="*/ 144463 h 266339"/>
                <a:gd name="T44" fmla="*/ 57503 w 296504"/>
                <a:gd name="T45" fmla="*/ 247573 h 266339"/>
                <a:gd name="T46" fmla="*/ 226421 w 296504"/>
                <a:gd name="T47" fmla="*/ 257317 h 266339"/>
                <a:gd name="T48" fmla="*/ 272783 w 296504"/>
                <a:gd name="T49" fmla="*/ 131004 h 266339"/>
                <a:gd name="T50" fmla="*/ 13297 w 296504"/>
                <a:gd name="T51" fmla="*/ 94915 h 266339"/>
                <a:gd name="T52" fmla="*/ 8985 w 296504"/>
                <a:gd name="T53" fmla="*/ 117651 h 266339"/>
                <a:gd name="T54" fmla="*/ 17970 w 296504"/>
                <a:gd name="T55" fmla="*/ 121982 h 266339"/>
                <a:gd name="T56" fmla="*/ 283206 w 296504"/>
                <a:gd name="T57" fmla="*/ 121982 h 266339"/>
                <a:gd name="T58" fmla="*/ 287878 w 296504"/>
                <a:gd name="T59" fmla="*/ 99606 h 266339"/>
                <a:gd name="T60" fmla="*/ 259126 w 296504"/>
                <a:gd name="T61" fmla="*/ 94915 h 266339"/>
                <a:gd name="T62" fmla="*/ 264158 w 296504"/>
                <a:gd name="T63" fmla="*/ 112238 h 266339"/>
                <a:gd name="T64" fmla="*/ 258048 w 296504"/>
                <a:gd name="T65" fmla="*/ 110794 h 266339"/>
                <a:gd name="T66" fmla="*/ 47800 w 296504"/>
                <a:gd name="T67" fmla="*/ 94915 h 266339"/>
                <a:gd name="T68" fmla="*/ 34502 w 296504"/>
                <a:gd name="T69" fmla="*/ 112959 h 266339"/>
                <a:gd name="T70" fmla="*/ 30549 w 296504"/>
                <a:gd name="T71" fmla="*/ 106102 h 266339"/>
                <a:gd name="T72" fmla="*/ 13297 w 296504"/>
                <a:gd name="T73" fmla="*/ 94915 h 266339"/>
                <a:gd name="T74" fmla="*/ 199107 w 296504"/>
                <a:gd name="T75" fmla="*/ 18044 h 266339"/>
                <a:gd name="T76" fmla="*/ 217077 w 296504"/>
                <a:gd name="T77" fmla="*/ 18044 h 266339"/>
                <a:gd name="T78" fmla="*/ 88412 w 296504"/>
                <a:gd name="T79" fmla="*/ 9022 h 266339"/>
                <a:gd name="T80" fmla="*/ 88412 w 296504"/>
                <a:gd name="T81" fmla="*/ 27067 h 266339"/>
                <a:gd name="T82" fmla="*/ 88412 w 296504"/>
                <a:gd name="T83" fmla="*/ 9022 h 266339"/>
                <a:gd name="T84" fmla="*/ 106741 w 296504"/>
                <a:gd name="T85" fmla="*/ 18044 h 266339"/>
                <a:gd name="T86" fmla="*/ 83380 w 296504"/>
                <a:gd name="T87" fmla="*/ 35367 h 266339"/>
                <a:gd name="T88" fmla="*/ 243313 w 296504"/>
                <a:gd name="T89" fmla="*/ 85892 h 266339"/>
                <a:gd name="T90" fmla="*/ 208092 w 296504"/>
                <a:gd name="T91" fmla="*/ 36089 h 266339"/>
                <a:gd name="T92" fmla="*/ 208092 w 296504"/>
                <a:gd name="T93" fmla="*/ 0 h 266339"/>
                <a:gd name="T94" fmla="*/ 220671 w 296504"/>
                <a:gd name="T95" fmla="*/ 30676 h 266339"/>
                <a:gd name="T96" fmla="*/ 283206 w 296504"/>
                <a:gd name="T97" fmla="*/ 85892 h 266339"/>
                <a:gd name="T98" fmla="*/ 296504 w 296504"/>
                <a:gd name="T99" fmla="*/ 117651 h 266339"/>
                <a:gd name="T100" fmla="*/ 282128 w 296504"/>
                <a:gd name="T101" fmla="*/ 131004 h 266339"/>
                <a:gd name="T102" fmla="*/ 226421 w 296504"/>
                <a:gd name="T103" fmla="*/ 266339 h 266339"/>
                <a:gd name="T104" fmla="*/ 48878 w 296504"/>
                <a:gd name="T105" fmla="*/ 250099 h 266339"/>
                <a:gd name="T106" fmla="*/ 13297 w 296504"/>
                <a:gd name="T107" fmla="*/ 131004 h 266339"/>
                <a:gd name="T108" fmla="*/ 0 w 296504"/>
                <a:gd name="T109" fmla="*/ 99606 h 266339"/>
                <a:gd name="T110" fmla="*/ 42768 w 296504"/>
                <a:gd name="T111" fmla="*/ 85892 h 266339"/>
                <a:gd name="T112" fmla="*/ 70442 w 296504"/>
                <a:gd name="T113" fmla="*/ 18044 h 266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6504" h="266339">
                  <a:moveTo>
                    <a:pt x="186177" y="153053"/>
                  </a:moveTo>
                  <a:cubicBezTo>
                    <a:pt x="182180" y="153053"/>
                    <a:pt x="178546" y="156632"/>
                    <a:pt x="178546" y="160569"/>
                  </a:cubicBezTo>
                  <a:lnTo>
                    <a:pt x="174185" y="225709"/>
                  </a:lnTo>
                  <a:cubicBezTo>
                    <a:pt x="174185" y="227856"/>
                    <a:pt x="174912" y="230004"/>
                    <a:pt x="176366" y="231435"/>
                  </a:cubicBezTo>
                  <a:cubicBezTo>
                    <a:pt x="177819" y="233225"/>
                    <a:pt x="180000" y="233941"/>
                    <a:pt x="182180" y="233941"/>
                  </a:cubicBezTo>
                  <a:lnTo>
                    <a:pt x="195989" y="233941"/>
                  </a:lnTo>
                  <a:cubicBezTo>
                    <a:pt x="199987" y="233941"/>
                    <a:pt x="203257" y="231077"/>
                    <a:pt x="203984" y="227498"/>
                  </a:cubicBezTo>
                  <a:lnTo>
                    <a:pt x="215250" y="162359"/>
                  </a:lnTo>
                  <a:cubicBezTo>
                    <a:pt x="215613" y="160211"/>
                    <a:pt x="214886" y="157706"/>
                    <a:pt x="213433" y="155916"/>
                  </a:cubicBezTo>
                  <a:cubicBezTo>
                    <a:pt x="211979" y="154127"/>
                    <a:pt x="209435" y="153053"/>
                    <a:pt x="207255" y="153053"/>
                  </a:cubicBezTo>
                  <a:lnTo>
                    <a:pt x="186177" y="153053"/>
                  </a:lnTo>
                  <a:close/>
                  <a:moveTo>
                    <a:pt x="90112" y="153053"/>
                  </a:moveTo>
                  <a:cubicBezTo>
                    <a:pt x="87620" y="153053"/>
                    <a:pt x="85484" y="154127"/>
                    <a:pt x="84060" y="155916"/>
                  </a:cubicBezTo>
                  <a:cubicBezTo>
                    <a:pt x="82636" y="157706"/>
                    <a:pt x="81924" y="160211"/>
                    <a:pt x="82636" y="162359"/>
                  </a:cubicBezTo>
                  <a:lnTo>
                    <a:pt x="93316" y="227498"/>
                  </a:lnTo>
                  <a:cubicBezTo>
                    <a:pt x="94028" y="231077"/>
                    <a:pt x="97232" y="233941"/>
                    <a:pt x="101148" y="233941"/>
                  </a:cubicBezTo>
                  <a:lnTo>
                    <a:pt x="114676" y="233941"/>
                  </a:lnTo>
                  <a:cubicBezTo>
                    <a:pt x="116812" y="233941"/>
                    <a:pt x="118591" y="233225"/>
                    <a:pt x="120015" y="231435"/>
                  </a:cubicBezTo>
                  <a:cubicBezTo>
                    <a:pt x="121439" y="230004"/>
                    <a:pt x="122507" y="227856"/>
                    <a:pt x="122151" y="225709"/>
                  </a:cubicBezTo>
                  <a:lnTo>
                    <a:pt x="118591" y="160569"/>
                  </a:lnTo>
                  <a:cubicBezTo>
                    <a:pt x="118235" y="156632"/>
                    <a:pt x="114676" y="153053"/>
                    <a:pt x="110760" y="153053"/>
                  </a:cubicBezTo>
                  <a:lnTo>
                    <a:pt x="90112" y="153053"/>
                  </a:lnTo>
                  <a:close/>
                  <a:moveTo>
                    <a:pt x="186177" y="144463"/>
                  </a:moveTo>
                  <a:lnTo>
                    <a:pt x="207255" y="144463"/>
                  </a:lnTo>
                  <a:cubicBezTo>
                    <a:pt x="212342" y="144463"/>
                    <a:pt x="217067" y="146611"/>
                    <a:pt x="220337" y="150190"/>
                  </a:cubicBezTo>
                  <a:cubicBezTo>
                    <a:pt x="223608" y="154127"/>
                    <a:pt x="225062" y="159138"/>
                    <a:pt x="223971" y="163790"/>
                  </a:cubicBezTo>
                  <a:lnTo>
                    <a:pt x="213069" y="228930"/>
                  </a:lnTo>
                  <a:cubicBezTo>
                    <a:pt x="211616" y="237162"/>
                    <a:pt x="204348" y="242530"/>
                    <a:pt x="195989" y="242530"/>
                  </a:cubicBezTo>
                  <a:lnTo>
                    <a:pt x="182180" y="242530"/>
                  </a:lnTo>
                  <a:cubicBezTo>
                    <a:pt x="177456" y="242530"/>
                    <a:pt x="173095" y="240741"/>
                    <a:pt x="169824" y="237520"/>
                  </a:cubicBezTo>
                  <a:cubicBezTo>
                    <a:pt x="166554" y="234298"/>
                    <a:pt x="165100" y="229646"/>
                    <a:pt x="165463" y="224993"/>
                  </a:cubicBezTo>
                  <a:lnTo>
                    <a:pt x="169097" y="160211"/>
                  </a:lnTo>
                  <a:cubicBezTo>
                    <a:pt x="169824" y="151264"/>
                    <a:pt x="177456" y="144463"/>
                    <a:pt x="186177" y="144463"/>
                  </a:cubicBezTo>
                  <a:close/>
                  <a:moveTo>
                    <a:pt x="90112" y="144463"/>
                  </a:moveTo>
                  <a:lnTo>
                    <a:pt x="110760" y="144463"/>
                  </a:lnTo>
                  <a:cubicBezTo>
                    <a:pt x="119659" y="144463"/>
                    <a:pt x="126779" y="151264"/>
                    <a:pt x="127135" y="160211"/>
                  </a:cubicBezTo>
                  <a:lnTo>
                    <a:pt x="131407" y="224993"/>
                  </a:lnTo>
                  <a:cubicBezTo>
                    <a:pt x="131407" y="229646"/>
                    <a:pt x="129983" y="234298"/>
                    <a:pt x="126779" y="237520"/>
                  </a:cubicBezTo>
                  <a:cubicBezTo>
                    <a:pt x="123575" y="240741"/>
                    <a:pt x="119303" y="242530"/>
                    <a:pt x="114676" y="242530"/>
                  </a:cubicBezTo>
                  <a:lnTo>
                    <a:pt x="101148" y="242530"/>
                  </a:lnTo>
                  <a:cubicBezTo>
                    <a:pt x="92960" y="242530"/>
                    <a:pt x="86196" y="237162"/>
                    <a:pt x="84772" y="228930"/>
                  </a:cubicBezTo>
                  <a:lnTo>
                    <a:pt x="73737" y="163790"/>
                  </a:lnTo>
                  <a:cubicBezTo>
                    <a:pt x="73025" y="159138"/>
                    <a:pt x="74093" y="154127"/>
                    <a:pt x="77297" y="150190"/>
                  </a:cubicBezTo>
                  <a:cubicBezTo>
                    <a:pt x="80500" y="146611"/>
                    <a:pt x="85128" y="144463"/>
                    <a:pt x="90112" y="144463"/>
                  </a:cubicBezTo>
                  <a:close/>
                  <a:moveTo>
                    <a:pt x="23720" y="131004"/>
                  </a:moveTo>
                  <a:lnTo>
                    <a:pt x="57503" y="247573"/>
                  </a:lnTo>
                  <a:cubicBezTo>
                    <a:pt x="58941" y="253347"/>
                    <a:pt x="64332" y="257317"/>
                    <a:pt x="70442" y="257317"/>
                  </a:cubicBezTo>
                  <a:lnTo>
                    <a:pt x="226421" y="257317"/>
                  </a:lnTo>
                  <a:cubicBezTo>
                    <a:pt x="232171" y="257317"/>
                    <a:pt x="237562" y="253347"/>
                    <a:pt x="239359" y="247573"/>
                  </a:cubicBezTo>
                  <a:lnTo>
                    <a:pt x="272783" y="131004"/>
                  </a:lnTo>
                  <a:lnTo>
                    <a:pt x="23720" y="131004"/>
                  </a:lnTo>
                  <a:close/>
                  <a:moveTo>
                    <a:pt x="13297" y="94915"/>
                  </a:moveTo>
                  <a:cubicBezTo>
                    <a:pt x="10782" y="94915"/>
                    <a:pt x="8985" y="96719"/>
                    <a:pt x="8985" y="99606"/>
                  </a:cubicBezTo>
                  <a:lnTo>
                    <a:pt x="8985" y="117651"/>
                  </a:lnTo>
                  <a:cubicBezTo>
                    <a:pt x="8985" y="119816"/>
                    <a:pt x="10782" y="121982"/>
                    <a:pt x="13297" y="121982"/>
                  </a:cubicBezTo>
                  <a:lnTo>
                    <a:pt x="17970" y="121982"/>
                  </a:lnTo>
                  <a:lnTo>
                    <a:pt x="278534" y="121982"/>
                  </a:lnTo>
                  <a:lnTo>
                    <a:pt x="283206" y="121982"/>
                  </a:lnTo>
                  <a:cubicBezTo>
                    <a:pt x="285722" y="121982"/>
                    <a:pt x="287878" y="119816"/>
                    <a:pt x="287878" y="117651"/>
                  </a:cubicBezTo>
                  <a:lnTo>
                    <a:pt x="287878" y="99606"/>
                  </a:lnTo>
                  <a:cubicBezTo>
                    <a:pt x="287878" y="96719"/>
                    <a:pt x="285722" y="94915"/>
                    <a:pt x="283206" y="94915"/>
                  </a:cubicBezTo>
                  <a:lnTo>
                    <a:pt x="259126" y="94915"/>
                  </a:lnTo>
                  <a:lnTo>
                    <a:pt x="265955" y="106102"/>
                  </a:lnTo>
                  <a:cubicBezTo>
                    <a:pt x="267033" y="108268"/>
                    <a:pt x="266314" y="110794"/>
                    <a:pt x="264158" y="112238"/>
                  </a:cubicBezTo>
                  <a:cubicBezTo>
                    <a:pt x="263439" y="112598"/>
                    <a:pt x="262720" y="112959"/>
                    <a:pt x="262001" y="112959"/>
                  </a:cubicBezTo>
                  <a:cubicBezTo>
                    <a:pt x="260564" y="112959"/>
                    <a:pt x="259126" y="112238"/>
                    <a:pt x="258048" y="110794"/>
                  </a:cubicBezTo>
                  <a:lnTo>
                    <a:pt x="248704" y="94915"/>
                  </a:lnTo>
                  <a:lnTo>
                    <a:pt x="47800" y="94915"/>
                  </a:lnTo>
                  <a:lnTo>
                    <a:pt x="38455" y="110794"/>
                  </a:lnTo>
                  <a:cubicBezTo>
                    <a:pt x="37737" y="112238"/>
                    <a:pt x="36299" y="112959"/>
                    <a:pt x="34502" y="112959"/>
                  </a:cubicBezTo>
                  <a:cubicBezTo>
                    <a:pt x="33783" y="112959"/>
                    <a:pt x="33064" y="112598"/>
                    <a:pt x="32346" y="112238"/>
                  </a:cubicBezTo>
                  <a:cubicBezTo>
                    <a:pt x="30189" y="110794"/>
                    <a:pt x="29470" y="108268"/>
                    <a:pt x="30549" y="106102"/>
                  </a:cubicBezTo>
                  <a:lnTo>
                    <a:pt x="37377" y="94915"/>
                  </a:lnTo>
                  <a:lnTo>
                    <a:pt x="13297" y="94915"/>
                  </a:lnTo>
                  <a:close/>
                  <a:moveTo>
                    <a:pt x="208092" y="9022"/>
                  </a:moveTo>
                  <a:cubicBezTo>
                    <a:pt x="203060" y="9022"/>
                    <a:pt x="199107" y="12992"/>
                    <a:pt x="199107" y="18044"/>
                  </a:cubicBezTo>
                  <a:cubicBezTo>
                    <a:pt x="199107" y="23097"/>
                    <a:pt x="203060" y="27067"/>
                    <a:pt x="208092" y="27067"/>
                  </a:cubicBezTo>
                  <a:cubicBezTo>
                    <a:pt x="213123" y="27067"/>
                    <a:pt x="217077" y="23097"/>
                    <a:pt x="217077" y="18044"/>
                  </a:cubicBezTo>
                  <a:cubicBezTo>
                    <a:pt x="217077" y="12992"/>
                    <a:pt x="213123" y="9022"/>
                    <a:pt x="208092" y="9022"/>
                  </a:cubicBezTo>
                  <a:close/>
                  <a:moveTo>
                    <a:pt x="88412" y="9022"/>
                  </a:moveTo>
                  <a:cubicBezTo>
                    <a:pt x="83740" y="9022"/>
                    <a:pt x="79786" y="12992"/>
                    <a:pt x="79786" y="18044"/>
                  </a:cubicBezTo>
                  <a:cubicBezTo>
                    <a:pt x="79786" y="23097"/>
                    <a:pt x="83740" y="27067"/>
                    <a:pt x="88412" y="27067"/>
                  </a:cubicBezTo>
                  <a:cubicBezTo>
                    <a:pt x="93443" y="27067"/>
                    <a:pt x="97756" y="23097"/>
                    <a:pt x="97756" y="18044"/>
                  </a:cubicBezTo>
                  <a:cubicBezTo>
                    <a:pt x="97756" y="12992"/>
                    <a:pt x="93443" y="9022"/>
                    <a:pt x="88412" y="9022"/>
                  </a:cubicBezTo>
                  <a:close/>
                  <a:moveTo>
                    <a:pt x="88412" y="0"/>
                  </a:moveTo>
                  <a:cubicBezTo>
                    <a:pt x="98475" y="0"/>
                    <a:pt x="106741" y="8300"/>
                    <a:pt x="106741" y="18044"/>
                  </a:cubicBezTo>
                  <a:cubicBezTo>
                    <a:pt x="106741" y="28149"/>
                    <a:pt x="98475" y="36089"/>
                    <a:pt x="88412" y="36089"/>
                  </a:cubicBezTo>
                  <a:cubicBezTo>
                    <a:pt x="86974" y="36089"/>
                    <a:pt x="85177" y="35728"/>
                    <a:pt x="83380" y="35367"/>
                  </a:cubicBezTo>
                  <a:lnTo>
                    <a:pt x="53191" y="85892"/>
                  </a:lnTo>
                  <a:lnTo>
                    <a:pt x="243313" y="85892"/>
                  </a:lnTo>
                  <a:lnTo>
                    <a:pt x="213123" y="35367"/>
                  </a:lnTo>
                  <a:cubicBezTo>
                    <a:pt x="211686" y="35728"/>
                    <a:pt x="209889" y="36089"/>
                    <a:pt x="208092" y="36089"/>
                  </a:cubicBezTo>
                  <a:cubicBezTo>
                    <a:pt x="198028" y="36089"/>
                    <a:pt x="190122" y="28149"/>
                    <a:pt x="190122" y="18044"/>
                  </a:cubicBezTo>
                  <a:cubicBezTo>
                    <a:pt x="190122" y="8300"/>
                    <a:pt x="198028" y="0"/>
                    <a:pt x="208092" y="0"/>
                  </a:cubicBezTo>
                  <a:cubicBezTo>
                    <a:pt x="217795" y="0"/>
                    <a:pt x="226062" y="8300"/>
                    <a:pt x="226062" y="18044"/>
                  </a:cubicBezTo>
                  <a:cubicBezTo>
                    <a:pt x="226062" y="23097"/>
                    <a:pt x="223905" y="27428"/>
                    <a:pt x="220671" y="30676"/>
                  </a:cubicBezTo>
                  <a:lnTo>
                    <a:pt x="253735" y="85892"/>
                  </a:lnTo>
                  <a:lnTo>
                    <a:pt x="283206" y="85892"/>
                  </a:lnTo>
                  <a:cubicBezTo>
                    <a:pt x="290753" y="85892"/>
                    <a:pt x="296504" y="92027"/>
                    <a:pt x="296504" y="99606"/>
                  </a:cubicBezTo>
                  <a:lnTo>
                    <a:pt x="296504" y="117651"/>
                  </a:lnTo>
                  <a:cubicBezTo>
                    <a:pt x="296504" y="124869"/>
                    <a:pt x="290753" y="131004"/>
                    <a:pt x="283206" y="131004"/>
                  </a:cubicBezTo>
                  <a:lnTo>
                    <a:pt x="282128" y="131004"/>
                  </a:lnTo>
                  <a:lnTo>
                    <a:pt x="247985" y="250099"/>
                  </a:lnTo>
                  <a:cubicBezTo>
                    <a:pt x="245110" y="259843"/>
                    <a:pt x="236125" y="266339"/>
                    <a:pt x="226421" y="266339"/>
                  </a:cubicBezTo>
                  <a:lnTo>
                    <a:pt x="70442" y="266339"/>
                  </a:lnTo>
                  <a:cubicBezTo>
                    <a:pt x="60379" y="266339"/>
                    <a:pt x="51394" y="259843"/>
                    <a:pt x="48878" y="250099"/>
                  </a:cubicBezTo>
                  <a:lnTo>
                    <a:pt x="14376" y="131004"/>
                  </a:lnTo>
                  <a:lnTo>
                    <a:pt x="13297" y="131004"/>
                  </a:lnTo>
                  <a:cubicBezTo>
                    <a:pt x="6110" y="131004"/>
                    <a:pt x="0" y="124869"/>
                    <a:pt x="0" y="117651"/>
                  </a:cubicBezTo>
                  <a:lnTo>
                    <a:pt x="0" y="99606"/>
                  </a:lnTo>
                  <a:cubicBezTo>
                    <a:pt x="0" y="92027"/>
                    <a:pt x="6110" y="85892"/>
                    <a:pt x="13297" y="85892"/>
                  </a:cubicBezTo>
                  <a:lnTo>
                    <a:pt x="42768" y="85892"/>
                  </a:lnTo>
                  <a:lnTo>
                    <a:pt x="75833" y="30676"/>
                  </a:lnTo>
                  <a:cubicBezTo>
                    <a:pt x="72598" y="27428"/>
                    <a:pt x="70442" y="23097"/>
                    <a:pt x="70442" y="18044"/>
                  </a:cubicBezTo>
                  <a:cubicBezTo>
                    <a:pt x="70442" y="8300"/>
                    <a:pt x="78708" y="0"/>
                    <a:pt x="884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69" name="Freeform 744">
              <a:extLst>
                <a:ext uri="{FF2B5EF4-FFF2-40B4-BE49-F238E27FC236}">
                  <a16:creationId xmlns:a16="http://schemas.microsoft.com/office/drawing/2014/main" id="{71AF493D-2096-B84B-B0E1-B586DA0AF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4481" y="5123459"/>
              <a:ext cx="687483" cy="653756"/>
            </a:xfrm>
            <a:custGeom>
              <a:avLst/>
              <a:gdLst>
                <a:gd name="T0" fmla="*/ 109347 w 298093"/>
                <a:gd name="T1" fmla="*/ 289067 h 298089"/>
                <a:gd name="T2" fmla="*/ 175750 w 298093"/>
                <a:gd name="T3" fmla="*/ 266332 h 298089"/>
                <a:gd name="T4" fmla="*/ 149224 w 298093"/>
                <a:gd name="T5" fmla="*/ 238125 h 298089"/>
                <a:gd name="T6" fmla="*/ 149224 w 298093"/>
                <a:gd name="T7" fmla="*/ 247284 h 298089"/>
                <a:gd name="T8" fmla="*/ 149224 w 298093"/>
                <a:gd name="T9" fmla="*/ 238125 h 298089"/>
                <a:gd name="T10" fmla="*/ 9022 w 298093"/>
                <a:gd name="T11" fmla="*/ 248288 h 298089"/>
                <a:gd name="T12" fmla="*/ 119813 w 298093"/>
                <a:gd name="T13" fmla="*/ 257670 h 298089"/>
                <a:gd name="T14" fmla="*/ 280045 w 298093"/>
                <a:gd name="T15" fmla="*/ 257670 h 298089"/>
                <a:gd name="T16" fmla="*/ 288706 w 298093"/>
                <a:gd name="T17" fmla="*/ 230243 h 298089"/>
                <a:gd name="T18" fmla="*/ 49441 w 298093"/>
                <a:gd name="T19" fmla="*/ 230243 h 298089"/>
                <a:gd name="T20" fmla="*/ 289599 w 298093"/>
                <a:gd name="T21" fmla="*/ 100243 h 298089"/>
                <a:gd name="T22" fmla="*/ 241713 w 298093"/>
                <a:gd name="T23" fmla="*/ 161331 h 298089"/>
                <a:gd name="T24" fmla="*/ 235280 w 298093"/>
                <a:gd name="T25" fmla="*/ 161331 h 298089"/>
                <a:gd name="T26" fmla="*/ 211337 w 298093"/>
                <a:gd name="T27" fmla="*/ 130060 h 298089"/>
                <a:gd name="T28" fmla="*/ 238139 w 298093"/>
                <a:gd name="T29" fmla="*/ 151877 h 298089"/>
                <a:gd name="T30" fmla="*/ 289599 w 298093"/>
                <a:gd name="T31" fmla="*/ 100243 h 298089"/>
                <a:gd name="T32" fmla="*/ 115366 w 298093"/>
                <a:gd name="T33" fmla="*/ 48237 h 298089"/>
                <a:gd name="T34" fmla="*/ 174077 w 298093"/>
                <a:gd name="T35" fmla="*/ 57275 h 298089"/>
                <a:gd name="T36" fmla="*/ 174077 w 298093"/>
                <a:gd name="T37" fmla="*/ 39200 h 298089"/>
                <a:gd name="T38" fmla="*/ 124371 w 298093"/>
                <a:gd name="T39" fmla="*/ 30162 h 298089"/>
                <a:gd name="T40" fmla="*/ 191727 w 298093"/>
                <a:gd name="T41" fmla="*/ 48237 h 298089"/>
                <a:gd name="T42" fmla="*/ 124371 w 298093"/>
                <a:gd name="T43" fmla="*/ 66313 h 298089"/>
                <a:gd name="T44" fmla="*/ 124371 w 298093"/>
                <a:gd name="T45" fmla="*/ 30162 h 298089"/>
                <a:gd name="T46" fmla="*/ 54854 w 298093"/>
                <a:gd name="T47" fmla="*/ 221221 h 298089"/>
                <a:gd name="T48" fmla="*/ 239265 w 298093"/>
                <a:gd name="T49" fmla="*/ 189464 h 298089"/>
                <a:gd name="T50" fmla="*/ 177915 w 298093"/>
                <a:gd name="T51" fmla="*/ 129918 h 298089"/>
                <a:gd name="T52" fmla="*/ 216169 w 298093"/>
                <a:gd name="T53" fmla="*/ 9022 h 298089"/>
                <a:gd name="T54" fmla="*/ 256695 w 298093"/>
                <a:gd name="T55" fmla="*/ 0 h 298089"/>
                <a:gd name="T56" fmla="*/ 298093 w 298093"/>
                <a:gd name="T57" fmla="*/ 17910 h 298089"/>
                <a:gd name="T58" fmla="*/ 293454 w 298093"/>
                <a:gd name="T59" fmla="*/ 69492 h 298089"/>
                <a:gd name="T60" fmla="*/ 288814 w 298093"/>
                <a:gd name="T61" fmla="*/ 17910 h 298089"/>
                <a:gd name="T62" fmla="*/ 256695 w 298093"/>
                <a:gd name="T63" fmla="*/ 8955 h 298089"/>
                <a:gd name="T64" fmla="*/ 256695 w 298093"/>
                <a:gd name="T65" fmla="*/ 0 h 298089"/>
                <a:gd name="T66" fmla="*/ 41862 w 298093"/>
                <a:gd name="T67" fmla="*/ 0 h 298089"/>
                <a:gd name="T68" fmla="*/ 41862 w 298093"/>
                <a:gd name="T69" fmla="*/ 9022 h 298089"/>
                <a:gd name="T70" fmla="*/ 9022 w 298093"/>
                <a:gd name="T71" fmla="*/ 18044 h 298089"/>
                <a:gd name="T72" fmla="*/ 45832 w 298093"/>
                <a:gd name="T73" fmla="*/ 221221 h 298089"/>
                <a:gd name="T74" fmla="*/ 77950 w 298093"/>
                <a:gd name="T75" fmla="*/ 0 h 298089"/>
                <a:gd name="T76" fmla="*/ 224830 w 298093"/>
                <a:gd name="T77" fmla="*/ 3969 h 298089"/>
                <a:gd name="T78" fmla="*/ 238183 w 298093"/>
                <a:gd name="T79" fmla="*/ 70011 h 298089"/>
                <a:gd name="T80" fmla="*/ 274993 w 298093"/>
                <a:gd name="T81" fmla="*/ 88055 h 298089"/>
                <a:gd name="T82" fmla="*/ 238183 w 298093"/>
                <a:gd name="T83" fmla="*/ 78672 h 298089"/>
                <a:gd name="T84" fmla="*/ 238183 w 298093"/>
                <a:gd name="T85" fmla="*/ 180802 h 298089"/>
                <a:gd name="T86" fmla="*/ 293398 w 298093"/>
                <a:gd name="T87" fmla="*/ 125227 h 298089"/>
                <a:gd name="T88" fmla="*/ 248288 w 298093"/>
                <a:gd name="T89" fmla="*/ 188742 h 298089"/>
                <a:gd name="T90" fmla="*/ 288706 w 298093"/>
                <a:gd name="T91" fmla="*/ 221221 h 298089"/>
                <a:gd name="T92" fmla="*/ 293398 w 298093"/>
                <a:gd name="T93" fmla="*/ 179720 h 298089"/>
                <a:gd name="T94" fmla="*/ 298089 w 298093"/>
                <a:gd name="T95" fmla="*/ 225913 h 298089"/>
                <a:gd name="T96" fmla="*/ 280045 w 298093"/>
                <a:gd name="T97" fmla="*/ 266332 h 298089"/>
                <a:gd name="T98" fmla="*/ 198846 w 298093"/>
                <a:gd name="T99" fmla="*/ 289067 h 298089"/>
                <a:gd name="T100" fmla="*/ 221221 w 298093"/>
                <a:gd name="T101" fmla="*/ 293398 h 298089"/>
                <a:gd name="T102" fmla="*/ 196320 w 298093"/>
                <a:gd name="T103" fmla="*/ 298089 h 298089"/>
                <a:gd name="T104" fmla="*/ 81198 w 298093"/>
                <a:gd name="T105" fmla="*/ 298089 h 298089"/>
                <a:gd name="T106" fmla="*/ 81198 w 298093"/>
                <a:gd name="T107" fmla="*/ 289067 h 298089"/>
                <a:gd name="T108" fmla="*/ 111873 w 298093"/>
                <a:gd name="T109" fmla="*/ 266332 h 298089"/>
                <a:gd name="T110" fmla="*/ 0 w 298093"/>
                <a:gd name="T111" fmla="*/ 248288 h 298089"/>
                <a:gd name="T112" fmla="*/ 0 w 298093"/>
                <a:gd name="T113" fmla="*/ 18044 h 298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8093" h="298089">
                  <a:moveTo>
                    <a:pt x="122339" y="266332"/>
                  </a:moveTo>
                  <a:lnTo>
                    <a:pt x="109347" y="289067"/>
                  </a:lnTo>
                  <a:lnTo>
                    <a:pt x="188741" y="289067"/>
                  </a:lnTo>
                  <a:lnTo>
                    <a:pt x="175750" y="266332"/>
                  </a:lnTo>
                  <a:lnTo>
                    <a:pt x="122339" y="266332"/>
                  </a:lnTo>
                  <a:close/>
                  <a:moveTo>
                    <a:pt x="149224" y="238125"/>
                  </a:moveTo>
                  <a:cubicBezTo>
                    <a:pt x="151789" y="238125"/>
                    <a:pt x="153620" y="240323"/>
                    <a:pt x="153620" y="242888"/>
                  </a:cubicBezTo>
                  <a:cubicBezTo>
                    <a:pt x="153620" y="245086"/>
                    <a:pt x="151789" y="247284"/>
                    <a:pt x="149224" y="247284"/>
                  </a:cubicBezTo>
                  <a:cubicBezTo>
                    <a:pt x="146660" y="247284"/>
                    <a:pt x="144462" y="245086"/>
                    <a:pt x="144462" y="242888"/>
                  </a:cubicBezTo>
                  <a:cubicBezTo>
                    <a:pt x="144462" y="240323"/>
                    <a:pt x="146660" y="238125"/>
                    <a:pt x="149224" y="238125"/>
                  </a:cubicBezTo>
                  <a:close/>
                  <a:moveTo>
                    <a:pt x="9022" y="230243"/>
                  </a:moveTo>
                  <a:lnTo>
                    <a:pt x="9022" y="248288"/>
                  </a:lnTo>
                  <a:cubicBezTo>
                    <a:pt x="9022" y="253340"/>
                    <a:pt x="12992" y="257670"/>
                    <a:pt x="18044" y="257670"/>
                  </a:cubicBezTo>
                  <a:lnTo>
                    <a:pt x="119813" y="257670"/>
                  </a:lnTo>
                  <a:lnTo>
                    <a:pt x="178276" y="257670"/>
                  </a:lnTo>
                  <a:lnTo>
                    <a:pt x="280045" y="257670"/>
                  </a:lnTo>
                  <a:cubicBezTo>
                    <a:pt x="284737" y="257670"/>
                    <a:pt x="288706" y="253340"/>
                    <a:pt x="288706" y="248288"/>
                  </a:cubicBezTo>
                  <a:lnTo>
                    <a:pt x="288706" y="230243"/>
                  </a:lnTo>
                  <a:lnTo>
                    <a:pt x="248288" y="230243"/>
                  </a:lnTo>
                  <a:lnTo>
                    <a:pt x="49441" y="230243"/>
                  </a:lnTo>
                  <a:lnTo>
                    <a:pt x="9022" y="230243"/>
                  </a:lnTo>
                  <a:close/>
                  <a:moveTo>
                    <a:pt x="289599" y="100243"/>
                  </a:moveTo>
                  <a:cubicBezTo>
                    <a:pt x="291386" y="101698"/>
                    <a:pt x="291743" y="104607"/>
                    <a:pt x="289956" y="106788"/>
                  </a:cubicBezTo>
                  <a:lnTo>
                    <a:pt x="241713" y="161331"/>
                  </a:lnTo>
                  <a:cubicBezTo>
                    <a:pt x="240641" y="162421"/>
                    <a:pt x="239926" y="163149"/>
                    <a:pt x="238496" y="163149"/>
                  </a:cubicBezTo>
                  <a:cubicBezTo>
                    <a:pt x="237067" y="163149"/>
                    <a:pt x="235995" y="162785"/>
                    <a:pt x="235280" y="161331"/>
                  </a:cubicBezTo>
                  <a:lnTo>
                    <a:pt x="210980" y="136605"/>
                  </a:lnTo>
                  <a:cubicBezTo>
                    <a:pt x="209550" y="134787"/>
                    <a:pt x="209550" y="131878"/>
                    <a:pt x="211337" y="130060"/>
                  </a:cubicBezTo>
                  <a:cubicBezTo>
                    <a:pt x="212766" y="128242"/>
                    <a:pt x="215983" y="128242"/>
                    <a:pt x="217412" y="130060"/>
                  </a:cubicBezTo>
                  <a:lnTo>
                    <a:pt x="238139" y="151877"/>
                  </a:lnTo>
                  <a:lnTo>
                    <a:pt x="283166" y="100607"/>
                  </a:lnTo>
                  <a:cubicBezTo>
                    <a:pt x="284953" y="98425"/>
                    <a:pt x="287455" y="98425"/>
                    <a:pt x="289599" y="100243"/>
                  </a:cubicBezTo>
                  <a:close/>
                  <a:moveTo>
                    <a:pt x="124371" y="39200"/>
                  </a:moveTo>
                  <a:cubicBezTo>
                    <a:pt x="119329" y="39200"/>
                    <a:pt x="115366" y="43176"/>
                    <a:pt x="115366" y="48237"/>
                  </a:cubicBezTo>
                  <a:cubicBezTo>
                    <a:pt x="115366" y="53299"/>
                    <a:pt x="119329" y="57275"/>
                    <a:pt x="124371" y="57275"/>
                  </a:cubicBezTo>
                  <a:lnTo>
                    <a:pt x="174077" y="57275"/>
                  </a:lnTo>
                  <a:cubicBezTo>
                    <a:pt x="179120" y="57275"/>
                    <a:pt x="183082" y="53299"/>
                    <a:pt x="183082" y="48237"/>
                  </a:cubicBezTo>
                  <a:cubicBezTo>
                    <a:pt x="183082" y="43176"/>
                    <a:pt x="179120" y="39200"/>
                    <a:pt x="174077" y="39200"/>
                  </a:cubicBezTo>
                  <a:lnTo>
                    <a:pt x="124371" y="39200"/>
                  </a:lnTo>
                  <a:close/>
                  <a:moveTo>
                    <a:pt x="124371" y="30162"/>
                  </a:moveTo>
                  <a:lnTo>
                    <a:pt x="174077" y="30162"/>
                  </a:lnTo>
                  <a:cubicBezTo>
                    <a:pt x="183802" y="30162"/>
                    <a:pt x="191727" y="38115"/>
                    <a:pt x="191727" y="48237"/>
                  </a:cubicBezTo>
                  <a:cubicBezTo>
                    <a:pt x="191727" y="58360"/>
                    <a:pt x="183802" y="66313"/>
                    <a:pt x="174077" y="66313"/>
                  </a:cubicBezTo>
                  <a:lnTo>
                    <a:pt x="124371" y="66313"/>
                  </a:lnTo>
                  <a:cubicBezTo>
                    <a:pt x="114646" y="66313"/>
                    <a:pt x="106362" y="58360"/>
                    <a:pt x="106362" y="48237"/>
                  </a:cubicBezTo>
                  <a:cubicBezTo>
                    <a:pt x="106362" y="38115"/>
                    <a:pt x="114646" y="30162"/>
                    <a:pt x="124371" y="30162"/>
                  </a:cubicBezTo>
                  <a:close/>
                  <a:moveTo>
                    <a:pt x="81920" y="9022"/>
                  </a:moveTo>
                  <a:lnTo>
                    <a:pt x="54854" y="221221"/>
                  </a:lnTo>
                  <a:lnTo>
                    <a:pt x="243235" y="221221"/>
                  </a:lnTo>
                  <a:lnTo>
                    <a:pt x="239265" y="189464"/>
                  </a:lnTo>
                  <a:cubicBezTo>
                    <a:pt x="238905" y="189464"/>
                    <a:pt x="238544" y="189825"/>
                    <a:pt x="238183" y="189825"/>
                  </a:cubicBezTo>
                  <a:cubicBezTo>
                    <a:pt x="204981" y="189825"/>
                    <a:pt x="177915" y="163119"/>
                    <a:pt x="177915" y="129918"/>
                  </a:cubicBezTo>
                  <a:cubicBezTo>
                    <a:pt x="177915" y="101408"/>
                    <a:pt x="197763" y="77590"/>
                    <a:pt x="224108" y="71455"/>
                  </a:cubicBezTo>
                  <a:lnTo>
                    <a:pt x="216169" y="9022"/>
                  </a:lnTo>
                  <a:lnTo>
                    <a:pt x="81920" y="9022"/>
                  </a:lnTo>
                  <a:close/>
                  <a:moveTo>
                    <a:pt x="256695" y="0"/>
                  </a:moveTo>
                  <a:lnTo>
                    <a:pt x="280249" y="0"/>
                  </a:lnTo>
                  <a:cubicBezTo>
                    <a:pt x="289885" y="0"/>
                    <a:pt x="298093" y="7880"/>
                    <a:pt x="298093" y="17910"/>
                  </a:cubicBezTo>
                  <a:lnTo>
                    <a:pt x="298093" y="64835"/>
                  </a:lnTo>
                  <a:cubicBezTo>
                    <a:pt x="298093" y="67342"/>
                    <a:pt x="295952" y="69492"/>
                    <a:pt x="293454" y="69492"/>
                  </a:cubicBezTo>
                  <a:cubicBezTo>
                    <a:pt x="290956" y="69492"/>
                    <a:pt x="288814" y="67342"/>
                    <a:pt x="288814" y="64835"/>
                  </a:cubicBezTo>
                  <a:lnTo>
                    <a:pt x="288814" y="17910"/>
                  </a:lnTo>
                  <a:cubicBezTo>
                    <a:pt x="288814" y="12895"/>
                    <a:pt x="284889" y="8955"/>
                    <a:pt x="280249" y="8955"/>
                  </a:cubicBezTo>
                  <a:lnTo>
                    <a:pt x="256695" y="8955"/>
                  </a:lnTo>
                  <a:cubicBezTo>
                    <a:pt x="254197" y="8955"/>
                    <a:pt x="252412" y="6806"/>
                    <a:pt x="252412" y="4656"/>
                  </a:cubicBezTo>
                  <a:cubicBezTo>
                    <a:pt x="252412" y="2149"/>
                    <a:pt x="254197" y="0"/>
                    <a:pt x="256695" y="0"/>
                  </a:cubicBezTo>
                  <a:close/>
                  <a:moveTo>
                    <a:pt x="18044" y="0"/>
                  </a:moveTo>
                  <a:lnTo>
                    <a:pt x="41862" y="0"/>
                  </a:lnTo>
                  <a:cubicBezTo>
                    <a:pt x="44388" y="0"/>
                    <a:pt x="46193" y="2165"/>
                    <a:pt x="46193" y="4691"/>
                  </a:cubicBezTo>
                  <a:cubicBezTo>
                    <a:pt x="46193" y="6857"/>
                    <a:pt x="44388" y="9022"/>
                    <a:pt x="41862" y="9022"/>
                  </a:cubicBezTo>
                  <a:lnTo>
                    <a:pt x="18044" y="9022"/>
                  </a:lnTo>
                  <a:cubicBezTo>
                    <a:pt x="12992" y="9022"/>
                    <a:pt x="9022" y="12992"/>
                    <a:pt x="9022" y="18044"/>
                  </a:cubicBezTo>
                  <a:lnTo>
                    <a:pt x="9022" y="221221"/>
                  </a:lnTo>
                  <a:lnTo>
                    <a:pt x="45832" y="221221"/>
                  </a:lnTo>
                  <a:lnTo>
                    <a:pt x="73620" y="3969"/>
                  </a:lnTo>
                  <a:cubicBezTo>
                    <a:pt x="73620" y="1804"/>
                    <a:pt x="75785" y="0"/>
                    <a:pt x="77950" y="0"/>
                  </a:cubicBezTo>
                  <a:lnTo>
                    <a:pt x="220139" y="0"/>
                  </a:lnTo>
                  <a:cubicBezTo>
                    <a:pt x="222304" y="0"/>
                    <a:pt x="224108" y="1804"/>
                    <a:pt x="224830" y="3969"/>
                  </a:cubicBezTo>
                  <a:lnTo>
                    <a:pt x="232770" y="70011"/>
                  </a:lnTo>
                  <a:cubicBezTo>
                    <a:pt x="234574" y="70011"/>
                    <a:pt x="236378" y="70011"/>
                    <a:pt x="238183" y="70011"/>
                  </a:cubicBezTo>
                  <a:cubicBezTo>
                    <a:pt x="251175" y="70011"/>
                    <a:pt x="263445" y="73981"/>
                    <a:pt x="273910" y="81920"/>
                  </a:cubicBezTo>
                  <a:cubicBezTo>
                    <a:pt x="276076" y="83364"/>
                    <a:pt x="276436" y="85890"/>
                    <a:pt x="274993" y="88055"/>
                  </a:cubicBezTo>
                  <a:cubicBezTo>
                    <a:pt x="273188" y="89860"/>
                    <a:pt x="270301" y="90581"/>
                    <a:pt x="268497" y="89138"/>
                  </a:cubicBezTo>
                  <a:cubicBezTo>
                    <a:pt x="259475" y="82281"/>
                    <a:pt x="249370" y="78672"/>
                    <a:pt x="238183" y="78672"/>
                  </a:cubicBezTo>
                  <a:cubicBezTo>
                    <a:pt x="210034" y="78672"/>
                    <a:pt x="187298" y="101769"/>
                    <a:pt x="187298" y="129918"/>
                  </a:cubicBezTo>
                  <a:cubicBezTo>
                    <a:pt x="187298" y="157706"/>
                    <a:pt x="210034" y="180802"/>
                    <a:pt x="238183" y="180802"/>
                  </a:cubicBezTo>
                  <a:cubicBezTo>
                    <a:pt x="266332" y="180802"/>
                    <a:pt x="288706" y="157706"/>
                    <a:pt x="288706" y="129918"/>
                  </a:cubicBezTo>
                  <a:cubicBezTo>
                    <a:pt x="288706" y="127392"/>
                    <a:pt x="290872" y="125227"/>
                    <a:pt x="293398" y="125227"/>
                  </a:cubicBezTo>
                  <a:cubicBezTo>
                    <a:pt x="295924" y="125227"/>
                    <a:pt x="298089" y="127392"/>
                    <a:pt x="298089" y="129918"/>
                  </a:cubicBezTo>
                  <a:cubicBezTo>
                    <a:pt x="298089" y="159510"/>
                    <a:pt x="276436" y="184050"/>
                    <a:pt x="248288" y="188742"/>
                  </a:cubicBezTo>
                  <a:lnTo>
                    <a:pt x="252257" y="221221"/>
                  </a:lnTo>
                  <a:lnTo>
                    <a:pt x="288706" y="221221"/>
                  </a:lnTo>
                  <a:lnTo>
                    <a:pt x="288706" y="184411"/>
                  </a:lnTo>
                  <a:cubicBezTo>
                    <a:pt x="288706" y="181885"/>
                    <a:pt x="290872" y="179720"/>
                    <a:pt x="293398" y="179720"/>
                  </a:cubicBezTo>
                  <a:cubicBezTo>
                    <a:pt x="295924" y="179720"/>
                    <a:pt x="298089" y="181885"/>
                    <a:pt x="298089" y="184411"/>
                  </a:cubicBezTo>
                  <a:lnTo>
                    <a:pt x="298089" y="225913"/>
                  </a:lnTo>
                  <a:lnTo>
                    <a:pt x="298089" y="248288"/>
                  </a:lnTo>
                  <a:cubicBezTo>
                    <a:pt x="298089" y="258392"/>
                    <a:pt x="289789" y="266332"/>
                    <a:pt x="280045" y="266332"/>
                  </a:cubicBezTo>
                  <a:lnTo>
                    <a:pt x="186215" y="266332"/>
                  </a:lnTo>
                  <a:lnTo>
                    <a:pt x="198846" y="289067"/>
                  </a:lnTo>
                  <a:lnTo>
                    <a:pt x="216891" y="289067"/>
                  </a:lnTo>
                  <a:cubicBezTo>
                    <a:pt x="219056" y="289067"/>
                    <a:pt x="221221" y="290872"/>
                    <a:pt x="221221" y="293398"/>
                  </a:cubicBezTo>
                  <a:cubicBezTo>
                    <a:pt x="221221" y="295924"/>
                    <a:pt x="219056" y="298089"/>
                    <a:pt x="216891" y="298089"/>
                  </a:cubicBezTo>
                  <a:lnTo>
                    <a:pt x="196320" y="298089"/>
                  </a:lnTo>
                  <a:lnTo>
                    <a:pt x="101408" y="298089"/>
                  </a:lnTo>
                  <a:lnTo>
                    <a:pt x="81198" y="298089"/>
                  </a:lnTo>
                  <a:cubicBezTo>
                    <a:pt x="78672" y="298089"/>
                    <a:pt x="76868" y="295924"/>
                    <a:pt x="76868" y="293398"/>
                  </a:cubicBezTo>
                  <a:cubicBezTo>
                    <a:pt x="76868" y="290872"/>
                    <a:pt x="78672" y="289067"/>
                    <a:pt x="81198" y="289067"/>
                  </a:cubicBezTo>
                  <a:lnTo>
                    <a:pt x="98882" y="289067"/>
                  </a:lnTo>
                  <a:lnTo>
                    <a:pt x="111873" y="266332"/>
                  </a:lnTo>
                  <a:lnTo>
                    <a:pt x="18044" y="266332"/>
                  </a:lnTo>
                  <a:cubicBezTo>
                    <a:pt x="7939" y="266332"/>
                    <a:pt x="0" y="258392"/>
                    <a:pt x="0" y="248288"/>
                  </a:cubicBezTo>
                  <a:lnTo>
                    <a:pt x="0" y="225913"/>
                  </a:lnTo>
                  <a:lnTo>
                    <a:pt x="0" y="18044"/>
                  </a:lnTo>
                  <a:cubicBezTo>
                    <a:pt x="0" y="7939"/>
                    <a:pt x="7939" y="0"/>
                    <a:pt x="180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71" name="Freeform 717">
              <a:extLst>
                <a:ext uri="{FF2B5EF4-FFF2-40B4-BE49-F238E27FC236}">
                  <a16:creationId xmlns:a16="http://schemas.microsoft.com/office/drawing/2014/main" id="{83B0C3B3-C6BF-8D4E-B122-FDC994CAB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8693" y="3187697"/>
              <a:ext cx="695492" cy="623563"/>
            </a:xfrm>
            <a:custGeom>
              <a:avLst/>
              <a:gdLst>
                <a:gd name="T0" fmla="*/ 188546 w 279041"/>
                <a:gd name="T1" fmla="*/ 269509 h 298089"/>
                <a:gd name="T2" fmla="*/ 179387 w 279041"/>
                <a:gd name="T3" fmla="*/ 269509 h 298089"/>
                <a:gd name="T4" fmla="*/ 139333 w 279041"/>
                <a:gd name="T5" fmla="*/ 265113 h 298089"/>
                <a:gd name="T6" fmla="*/ 139333 w 279041"/>
                <a:gd name="T7" fmla="*/ 274272 h 298089"/>
                <a:gd name="T8" fmla="*/ 139333 w 279041"/>
                <a:gd name="T9" fmla="*/ 265113 h 298089"/>
                <a:gd name="T10" fmla="*/ 99659 w 279041"/>
                <a:gd name="T11" fmla="*/ 269509 h 298089"/>
                <a:gd name="T12" fmla="*/ 90487 w 279041"/>
                <a:gd name="T13" fmla="*/ 269509 h 298089"/>
                <a:gd name="T14" fmla="*/ 49623 w 279041"/>
                <a:gd name="T15" fmla="*/ 252979 h 298089"/>
                <a:gd name="T16" fmla="*/ 67243 w 279041"/>
                <a:gd name="T17" fmla="*/ 289067 h 298089"/>
                <a:gd name="T18" fmla="*/ 229417 w 279041"/>
                <a:gd name="T19" fmla="*/ 271384 h 298089"/>
                <a:gd name="T20" fmla="*/ 49623 w 279041"/>
                <a:gd name="T21" fmla="*/ 252979 h 298089"/>
                <a:gd name="T22" fmla="*/ 134352 w 279041"/>
                <a:gd name="T23" fmla="*/ 174862 h 298089"/>
                <a:gd name="T24" fmla="*/ 90882 w 279041"/>
                <a:gd name="T25" fmla="*/ 225190 h 298089"/>
                <a:gd name="T26" fmla="*/ 84361 w 279041"/>
                <a:gd name="T27" fmla="*/ 225190 h 298089"/>
                <a:gd name="T28" fmla="*/ 127831 w 279041"/>
                <a:gd name="T29" fmla="*/ 174862 h 298089"/>
                <a:gd name="T30" fmla="*/ 196639 w 279041"/>
                <a:gd name="T31" fmla="*/ 155795 h 298089"/>
                <a:gd name="T32" fmla="*/ 133686 w 279041"/>
                <a:gd name="T33" fmla="*/ 225206 h 298089"/>
                <a:gd name="T34" fmla="*/ 127211 w 279041"/>
                <a:gd name="T35" fmla="*/ 225206 h 298089"/>
                <a:gd name="T36" fmla="*/ 190163 w 279041"/>
                <a:gd name="T37" fmla="*/ 155795 h 298089"/>
                <a:gd name="T38" fmla="*/ 49623 w 279041"/>
                <a:gd name="T39" fmla="*/ 144714 h 298089"/>
                <a:gd name="T40" fmla="*/ 229417 w 279041"/>
                <a:gd name="T41" fmla="*/ 243957 h 298089"/>
                <a:gd name="T42" fmla="*/ 184469 w 279041"/>
                <a:gd name="T43" fmla="*/ 118009 h 298089"/>
                <a:gd name="T44" fmla="*/ 94572 w 279041"/>
                <a:gd name="T45" fmla="*/ 118009 h 298089"/>
                <a:gd name="T46" fmla="*/ 229417 w 279041"/>
                <a:gd name="T47" fmla="*/ 135692 h 298089"/>
                <a:gd name="T48" fmla="*/ 189503 w 279041"/>
                <a:gd name="T49" fmla="*/ 103573 h 298089"/>
                <a:gd name="T50" fmla="*/ 139520 w 279041"/>
                <a:gd name="T51" fmla="*/ 135692 h 298089"/>
                <a:gd name="T52" fmla="*/ 99247 w 279041"/>
                <a:gd name="T53" fmla="*/ 103573 h 298089"/>
                <a:gd name="T54" fmla="*/ 49623 w 279041"/>
                <a:gd name="T55" fmla="*/ 135692 h 298089"/>
                <a:gd name="T56" fmla="*/ 9349 w 279041"/>
                <a:gd name="T57" fmla="*/ 103573 h 298089"/>
                <a:gd name="T58" fmla="*/ 187705 w 279041"/>
                <a:gd name="T59" fmla="*/ 94551 h 298089"/>
                <a:gd name="T60" fmla="*/ 231935 w 279041"/>
                <a:gd name="T61" fmla="*/ 54854 h 298089"/>
                <a:gd name="T62" fmla="*/ 112551 w 279041"/>
                <a:gd name="T63" fmla="*/ 54854 h 298089"/>
                <a:gd name="T64" fmla="*/ 178716 w 279041"/>
                <a:gd name="T65" fmla="*/ 94551 h 298089"/>
                <a:gd name="T66" fmla="*/ 112551 w 279041"/>
                <a:gd name="T67" fmla="*/ 54854 h 298089"/>
                <a:gd name="T68" fmla="*/ 14383 w 279041"/>
                <a:gd name="T69" fmla="*/ 94551 h 298089"/>
                <a:gd name="T70" fmla="*/ 102842 w 279041"/>
                <a:gd name="T71" fmla="*/ 54854 h 298089"/>
                <a:gd name="T72" fmla="*/ 182563 w 279041"/>
                <a:gd name="T73" fmla="*/ 22225 h 298089"/>
                <a:gd name="T74" fmla="*/ 182563 w 279041"/>
                <a:gd name="T75" fmla="*/ 31384 h 298089"/>
                <a:gd name="T76" fmla="*/ 182563 w 279041"/>
                <a:gd name="T77" fmla="*/ 22225 h 298089"/>
                <a:gd name="T78" fmla="*/ 162040 w 279041"/>
                <a:gd name="T79" fmla="*/ 22225 h 298089"/>
                <a:gd name="T80" fmla="*/ 162040 w 279041"/>
                <a:gd name="T81" fmla="*/ 31384 h 298089"/>
                <a:gd name="T82" fmla="*/ 112712 w 279041"/>
                <a:gd name="T83" fmla="*/ 26621 h 298089"/>
                <a:gd name="T84" fmla="*/ 67243 w 279041"/>
                <a:gd name="T85" fmla="*/ 9022 h 298089"/>
                <a:gd name="T86" fmla="*/ 49623 w 279041"/>
                <a:gd name="T87" fmla="*/ 46193 h 298089"/>
                <a:gd name="T88" fmla="*/ 170085 w 279041"/>
                <a:gd name="T89" fmla="*/ 46193 h 298089"/>
                <a:gd name="T90" fmla="*/ 229417 w 279041"/>
                <a:gd name="T91" fmla="*/ 26705 h 298089"/>
                <a:gd name="T92" fmla="*/ 67243 w 279041"/>
                <a:gd name="T93" fmla="*/ 9022 h 298089"/>
                <a:gd name="T94" fmla="*/ 211798 w 279041"/>
                <a:gd name="T95" fmla="*/ 0 h 298089"/>
                <a:gd name="T96" fmla="*/ 238407 w 279041"/>
                <a:gd name="T97" fmla="*/ 48719 h 298089"/>
                <a:gd name="T98" fmla="*/ 278681 w 279041"/>
                <a:gd name="T99" fmla="*/ 97438 h 298089"/>
                <a:gd name="T100" fmla="*/ 238407 w 279041"/>
                <a:gd name="T101" fmla="*/ 143631 h 298089"/>
                <a:gd name="T102" fmla="*/ 211798 w 279041"/>
                <a:gd name="T103" fmla="*/ 298089 h 298089"/>
                <a:gd name="T104" fmla="*/ 40633 w 279041"/>
                <a:gd name="T105" fmla="*/ 271384 h 298089"/>
                <a:gd name="T106" fmla="*/ 0 w 279041"/>
                <a:gd name="T107" fmla="*/ 99243 h 298089"/>
                <a:gd name="T108" fmla="*/ 719 w 279041"/>
                <a:gd name="T109" fmla="*/ 97438 h 298089"/>
                <a:gd name="T110" fmla="*/ 40633 w 279041"/>
                <a:gd name="T111" fmla="*/ 48719 h 298089"/>
                <a:gd name="T112" fmla="*/ 67243 w 279041"/>
                <a:gd name="T113" fmla="*/ 0 h 298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041" h="298089">
                  <a:moveTo>
                    <a:pt x="183783" y="265113"/>
                  </a:moveTo>
                  <a:cubicBezTo>
                    <a:pt x="186348" y="265113"/>
                    <a:pt x="188546" y="266945"/>
                    <a:pt x="188546" y="269509"/>
                  </a:cubicBezTo>
                  <a:cubicBezTo>
                    <a:pt x="188546" y="272074"/>
                    <a:pt x="186348" y="274272"/>
                    <a:pt x="183783" y="274272"/>
                  </a:cubicBezTo>
                  <a:cubicBezTo>
                    <a:pt x="181585" y="274272"/>
                    <a:pt x="179387" y="272074"/>
                    <a:pt x="179387" y="269509"/>
                  </a:cubicBezTo>
                  <a:cubicBezTo>
                    <a:pt x="179387" y="266945"/>
                    <a:pt x="181585" y="265113"/>
                    <a:pt x="183783" y="265113"/>
                  </a:cubicBezTo>
                  <a:close/>
                  <a:moveTo>
                    <a:pt x="139333" y="265113"/>
                  </a:moveTo>
                  <a:cubicBezTo>
                    <a:pt x="141898" y="265113"/>
                    <a:pt x="144096" y="266945"/>
                    <a:pt x="144096" y="269509"/>
                  </a:cubicBezTo>
                  <a:cubicBezTo>
                    <a:pt x="144096" y="272074"/>
                    <a:pt x="141898" y="274272"/>
                    <a:pt x="139333" y="274272"/>
                  </a:cubicBezTo>
                  <a:cubicBezTo>
                    <a:pt x="136769" y="274272"/>
                    <a:pt x="134937" y="272074"/>
                    <a:pt x="134937" y="269509"/>
                  </a:cubicBezTo>
                  <a:cubicBezTo>
                    <a:pt x="134937" y="266945"/>
                    <a:pt x="136769" y="265113"/>
                    <a:pt x="139333" y="265113"/>
                  </a:cubicBezTo>
                  <a:close/>
                  <a:moveTo>
                    <a:pt x="95073" y="265113"/>
                  </a:moveTo>
                  <a:cubicBezTo>
                    <a:pt x="97543" y="265113"/>
                    <a:pt x="99659" y="266945"/>
                    <a:pt x="99659" y="269509"/>
                  </a:cubicBezTo>
                  <a:cubicBezTo>
                    <a:pt x="99659" y="272074"/>
                    <a:pt x="97543" y="274272"/>
                    <a:pt x="95073" y="274272"/>
                  </a:cubicBezTo>
                  <a:cubicBezTo>
                    <a:pt x="92604" y="274272"/>
                    <a:pt x="90487" y="272074"/>
                    <a:pt x="90487" y="269509"/>
                  </a:cubicBezTo>
                  <a:cubicBezTo>
                    <a:pt x="90487" y="266945"/>
                    <a:pt x="92604" y="265113"/>
                    <a:pt x="95073" y="265113"/>
                  </a:cubicBezTo>
                  <a:close/>
                  <a:moveTo>
                    <a:pt x="49623" y="252979"/>
                  </a:moveTo>
                  <a:lnTo>
                    <a:pt x="49623" y="271384"/>
                  </a:lnTo>
                  <a:cubicBezTo>
                    <a:pt x="49623" y="281128"/>
                    <a:pt x="57534" y="289067"/>
                    <a:pt x="67243" y="289067"/>
                  </a:cubicBezTo>
                  <a:lnTo>
                    <a:pt x="211798" y="289067"/>
                  </a:lnTo>
                  <a:cubicBezTo>
                    <a:pt x="221507" y="289067"/>
                    <a:pt x="229417" y="281128"/>
                    <a:pt x="229417" y="271384"/>
                  </a:cubicBezTo>
                  <a:lnTo>
                    <a:pt x="229417" y="252979"/>
                  </a:lnTo>
                  <a:lnTo>
                    <a:pt x="49623" y="252979"/>
                  </a:lnTo>
                  <a:close/>
                  <a:moveTo>
                    <a:pt x="127831" y="174862"/>
                  </a:moveTo>
                  <a:cubicBezTo>
                    <a:pt x="129643" y="173038"/>
                    <a:pt x="132541" y="173038"/>
                    <a:pt x="134352" y="174862"/>
                  </a:cubicBezTo>
                  <a:cubicBezTo>
                    <a:pt x="136163" y="176685"/>
                    <a:pt x="136163" y="179603"/>
                    <a:pt x="134352" y="181426"/>
                  </a:cubicBezTo>
                  <a:lnTo>
                    <a:pt x="90882" y="225190"/>
                  </a:lnTo>
                  <a:cubicBezTo>
                    <a:pt x="89795" y="226284"/>
                    <a:pt x="88708" y="226648"/>
                    <a:pt x="87622" y="226648"/>
                  </a:cubicBezTo>
                  <a:cubicBezTo>
                    <a:pt x="86535" y="226648"/>
                    <a:pt x="85086" y="226284"/>
                    <a:pt x="84361" y="225190"/>
                  </a:cubicBezTo>
                  <a:cubicBezTo>
                    <a:pt x="82550" y="223366"/>
                    <a:pt x="82550" y="220449"/>
                    <a:pt x="84361" y="218990"/>
                  </a:cubicBezTo>
                  <a:lnTo>
                    <a:pt x="127831" y="174862"/>
                  </a:lnTo>
                  <a:close/>
                  <a:moveTo>
                    <a:pt x="190163" y="155795"/>
                  </a:moveTo>
                  <a:cubicBezTo>
                    <a:pt x="191962" y="153988"/>
                    <a:pt x="194480" y="153988"/>
                    <a:pt x="196639" y="155795"/>
                  </a:cubicBezTo>
                  <a:cubicBezTo>
                    <a:pt x="198078" y="157603"/>
                    <a:pt x="198078" y="160495"/>
                    <a:pt x="196639" y="162303"/>
                  </a:cubicBezTo>
                  <a:lnTo>
                    <a:pt x="133686" y="225206"/>
                  </a:lnTo>
                  <a:cubicBezTo>
                    <a:pt x="132607" y="226290"/>
                    <a:pt x="131528" y="226652"/>
                    <a:pt x="130448" y="226652"/>
                  </a:cubicBezTo>
                  <a:cubicBezTo>
                    <a:pt x="129369" y="226652"/>
                    <a:pt x="128290" y="226290"/>
                    <a:pt x="127211" y="225206"/>
                  </a:cubicBezTo>
                  <a:cubicBezTo>
                    <a:pt x="125412" y="223398"/>
                    <a:pt x="125412" y="220506"/>
                    <a:pt x="127211" y="219060"/>
                  </a:cubicBezTo>
                  <a:lnTo>
                    <a:pt x="190163" y="155795"/>
                  </a:lnTo>
                  <a:close/>
                  <a:moveTo>
                    <a:pt x="94572" y="118009"/>
                  </a:moveTo>
                  <a:cubicBezTo>
                    <a:pt x="86661" y="133526"/>
                    <a:pt x="69760" y="144714"/>
                    <a:pt x="49623" y="144714"/>
                  </a:cubicBezTo>
                  <a:lnTo>
                    <a:pt x="49623" y="243957"/>
                  </a:lnTo>
                  <a:lnTo>
                    <a:pt x="229417" y="243957"/>
                  </a:lnTo>
                  <a:lnTo>
                    <a:pt x="229417" y="144714"/>
                  </a:lnTo>
                  <a:cubicBezTo>
                    <a:pt x="209640" y="144714"/>
                    <a:pt x="192380" y="133526"/>
                    <a:pt x="184469" y="118009"/>
                  </a:cubicBezTo>
                  <a:cubicBezTo>
                    <a:pt x="176558" y="133526"/>
                    <a:pt x="159657" y="144714"/>
                    <a:pt x="139520" y="144714"/>
                  </a:cubicBezTo>
                  <a:cubicBezTo>
                    <a:pt x="119743" y="144714"/>
                    <a:pt x="102483" y="133526"/>
                    <a:pt x="94572" y="118009"/>
                  </a:cubicBezTo>
                  <a:close/>
                  <a:moveTo>
                    <a:pt x="189503" y="103573"/>
                  </a:moveTo>
                  <a:cubicBezTo>
                    <a:pt x="191661" y="121617"/>
                    <a:pt x="208921" y="135692"/>
                    <a:pt x="229417" y="135692"/>
                  </a:cubicBezTo>
                  <a:cubicBezTo>
                    <a:pt x="250274" y="135692"/>
                    <a:pt x="267174" y="121617"/>
                    <a:pt x="269691" y="103573"/>
                  </a:cubicBezTo>
                  <a:lnTo>
                    <a:pt x="189503" y="103573"/>
                  </a:lnTo>
                  <a:close/>
                  <a:moveTo>
                    <a:pt x="99247" y="103573"/>
                  </a:moveTo>
                  <a:cubicBezTo>
                    <a:pt x="101764" y="121617"/>
                    <a:pt x="119024" y="135692"/>
                    <a:pt x="139520" y="135692"/>
                  </a:cubicBezTo>
                  <a:cubicBezTo>
                    <a:pt x="160017" y="135692"/>
                    <a:pt x="177277" y="121617"/>
                    <a:pt x="179794" y="103573"/>
                  </a:cubicBezTo>
                  <a:lnTo>
                    <a:pt x="99247" y="103573"/>
                  </a:lnTo>
                  <a:close/>
                  <a:moveTo>
                    <a:pt x="9349" y="103573"/>
                  </a:moveTo>
                  <a:cubicBezTo>
                    <a:pt x="11866" y="121617"/>
                    <a:pt x="29126" y="135692"/>
                    <a:pt x="49623" y="135692"/>
                  </a:cubicBezTo>
                  <a:cubicBezTo>
                    <a:pt x="70119" y="135692"/>
                    <a:pt x="87380" y="121617"/>
                    <a:pt x="89897" y="103573"/>
                  </a:cubicBezTo>
                  <a:lnTo>
                    <a:pt x="9349" y="103573"/>
                  </a:lnTo>
                  <a:close/>
                  <a:moveTo>
                    <a:pt x="175839" y="54854"/>
                  </a:moveTo>
                  <a:lnTo>
                    <a:pt x="187705" y="94551"/>
                  </a:lnTo>
                  <a:lnTo>
                    <a:pt x="265017" y="94551"/>
                  </a:lnTo>
                  <a:lnTo>
                    <a:pt x="231935" y="54854"/>
                  </a:lnTo>
                  <a:lnTo>
                    <a:pt x="175839" y="54854"/>
                  </a:lnTo>
                  <a:close/>
                  <a:moveTo>
                    <a:pt x="112551" y="54854"/>
                  </a:moveTo>
                  <a:lnTo>
                    <a:pt x="100685" y="94551"/>
                  </a:lnTo>
                  <a:lnTo>
                    <a:pt x="178716" y="94551"/>
                  </a:lnTo>
                  <a:lnTo>
                    <a:pt x="166849" y="54854"/>
                  </a:lnTo>
                  <a:lnTo>
                    <a:pt x="112551" y="54854"/>
                  </a:lnTo>
                  <a:close/>
                  <a:moveTo>
                    <a:pt x="47106" y="54854"/>
                  </a:moveTo>
                  <a:lnTo>
                    <a:pt x="14383" y="94551"/>
                  </a:lnTo>
                  <a:lnTo>
                    <a:pt x="90976" y="94551"/>
                  </a:lnTo>
                  <a:lnTo>
                    <a:pt x="102842" y="54854"/>
                  </a:lnTo>
                  <a:lnTo>
                    <a:pt x="47106" y="54854"/>
                  </a:lnTo>
                  <a:close/>
                  <a:moveTo>
                    <a:pt x="182563" y="22225"/>
                  </a:moveTo>
                  <a:cubicBezTo>
                    <a:pt x="185127" y="22225"/>
                    <a:pt x="186959" y="24057"/>
                    <a:pt x="186959" y="26621"/>
                  </a:cubicBezTo>
                  <a:cubicBezTo>
                    <a:pt x="186959" y="29552"/>
                    <a:pt x="185127" y="31384"/>
                    <a:pt x="182563" y="31384"/>
                  </a:cubicBezTo>
                  <a:cubicBezTo>
                    <a:pt x="179998" y="31384"/>
                    <a:pt x="177800" y="29552"/>
                    <a:pt x="177800" y="26621"/>
                  </a:cubicBezTo>
                  <a:cubicBezTo>
                    <a:pt x="177800" y="24057"/>
                    <a:pt x="179998" y="22225"/>
                    <a:pt x="182563" y="22225"/>
                  </a:cubicBezTo>
                  <a:close/>
                  <a:moveTo>
                    <a:pt x="117359" y="22225"/>
                  </a:moveTo>
                  <a:lnTo>
                    <a:pt x="162040" y="22225"/>
                  </a:lnTo>
                  <a:cubicBezTo>
                    <a:pt x="164543" y="22225"/>
                    <a:pt x="166330" y="24057"/>
                    <a:pt x="166330" y="26621"/>
                  </a:cubicBezTo>
                  <a:cubicBezTo>
                    <a:pt x="166330" y="29552"/>
                    <a:pt x="164543" y="31384"/>
                    <a:pt x="162040" y="31384"/>
                  </a:cubicBezTo>
                  <a:lnTo>
                    <a:pt x="117359" y="31384"/>
                  </a:lnTo>
                  <a:cubicBezTo>
                    <a:pt x="114857" y="31384"/>
                    <a:pt x="112712" y="29552"/>
                    <a:pt x="112712" y="26621"/>
                  </a:cubicBezTo>
                  <a:cubicBezTo>
                    <a:pt x="112712" y="24057"/>
                    <a:pt x="114857" y="22225"/>
                    <a:pt x="117359" y="22225"/>
                  </a:cubicBezTo>
                  <a:close/>
                  <a:moveTo>
                    <a:pt x="67243" y="9022"/>
                  </a:moveTo>
                  <a:cubicBezTo>
                    <a:pt x="57534" y="9022"/>
                    <a:pt x="49623" y="16961"/>
                    <a:pt x="49623" y="26705"/>
                  </a:cubicBezTo>
                  <a:lnTo>
                    <a:pt x="49623" y="46193"/>
                  </a:lnTo>
                  <a:lnTo>
                    <a:pt x="108955" y="46193"/>
                  </a:lnTo>
                  <a:lnTo>
                    <a:pt x="170085" y="46193"/>
                  </a:lnTo>
                  <a:lnTo>
                    <a:pt x="229417" y="46193"/>
                  </a:lnTo>
                  <a:lnTo>
                    <a:pt x="229417" y="26705"/>
                  </a:lnTo>
                  <a:cubicBezTo>
                    <a:pt x="229417" y="16961"/>
                    <a:pt x="221507" y="9022"/>
                    <a:pt x="211798" y="9022"/>
                  </a:cubicBezTo>
                  <a:lnTo>
                    <a:pt x="67243" y="9022"/>
                  </a:lnTo>
                  <a:close/>
                  <a:moveTo>
                    <a:pt x="67243" y="0"/>
                  </a:moveTo>
                  <a:lnTo>
                    <a:pt x="211798" y="0"/>
                  </a:lnTo>
                  <a:cubicBezTo>
                    <a:pt x="226541" y="0"/>
                    <a:pt x="238407" y="12270"/>
                    <a:pt x="238407" y="26705"/>
                  </a:cubicBezTo>
                  <a:lnTo>
                    <a:pt x="238407" y="48719"/>
                  </a:lnTo>
                  <a:lnTo>
                    <a:pt x="277962" y="96356"/>
                  </a:lnTo>
                  <a:cubicBezTo>
                    <a:pt x="278321" y="96716"/>
                    <a:pt x="278321" y="97077"/>
                    <a:pt x="278681" y="97438"/>
                  </a:cubicBezTo>
                  <a:cubicBezTo>
                    <a:pt x="278681" y="98160"/>
                    <a:pt x="278681" y="98521"/>
                    <a:pt x="279041" y="99243"/>
                  </a:cubicBezTo>
                  <a:cubicBezTo>
                    <a:pt x="279041" y="121617"/>
                    <a:pt x="261421" y="140022"/>
                    <a:pt x="238407" y="143631"/>
                  </a:cubicBezTo>
                  <a:lnTo>
                    <a:pt x="238407" y="271384"/>
                  </a:lnTo>
                  <a:cubicBezTo>
                    <a:pt x="238407" y="286180"/>
                    <a:pt x="226541" y="298089"/>
                    <a:pt x="211798" y="298089"/>
                  </a:cubicBezTo>
                  <a:lnTo>
                    <a:pt x="67243" y="298089"/>
                  </a:lnTo>
                  <a:cubicBezTo>
                    <a:pt x="52500" y="298089"/>
                    <a:pt x="40633" y="286180"/>
                    <a:pt x="40633" y="271384"/>
                  </a:cubicBezTo>
                  <a:lnTo>
                    <a:pt x="40633" y="143631"/>
                  </a:lnTo>
                  <a:cubicBezTo>
                    <a:pt x="17620" y="140022"/>
                    <a:pt x="0" y="121617"/>
                    <a:pt x="0" y="99243"/>
                  </a:cubicBezTo>
                  <a:cubicBezTo>
                    <a:pt x="0" y="98521"/>
                    <a:pt x="359" y="98160"/>
                    <a:pt x="359" y="97438"/>
                  </a:cubicBezTo>
                  <a:cubicBezTo>
                    <a:pt x="719" y="97438"/>
                    <a:pt x="719" y="97438"/>
                    <a:pt x="719" y="97438"/>
                  </a:cubicBezTo>
                  <a:cubicBezTo>
                    <a:pt x="719" y="97077"/>
                    <a:pt x="719" y="96716"/>
                    <a:pt x="1079" y="96356"/>
                  </a:cubicBezTo>
                  <a:lnTo>
                    <a:pt x="40633" y="48719"/>
                  </a:lnTo>
                  <a:lnTo>
                    <a:pt x="40633" y="26705"/>
                  </a:lnTo>
                  <a:cubicBezTo>
                    <a:pt x="40633" y="12270"/>
                    <a:pt x="52500" y="0"/>
                    <a:pt x="672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0CED3A5-7843-2C41-999B-09A41D20A7B3}"/>
                </a:ext>
              </a:extLst>
            </p:cNvPr>
            <p:cNvSpPr txBox="1"/>
            <p:nvPr/>
          </p:nvSpPr>
          <p:spPr>
            <a:xfrm>
              <a:off x="5284133" y="3818334"/>
              <a:ext cx="877833" cy="40011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VÉDIRAT</a:t>
              </a:r>
              <a:endParaRPr lang="hu-HU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188DAB7-CD4F-554C-8CA5-C725E2811E5F}"/>
                </a:ext>
              </a:extLst>
            </p:cNvPr>
            <p:cNvSpPr txBox="1"/>
            <p:nvPr/>
          </p:nvSpPr>
          <p:spPr>
            <a:xfrm>
              <a:off x="2167798" y="4085327"/>
              <a:ext cx="1926708" cy="70788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KERESETLEVÉL TOVÁBBÍTÁSA</a:t>
              </a:r>
              <a:endParaRPr lang="en-US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F20DF7-9C62-514E-9C26-CC6158C9635B}"/>
                </a:ext>
              </a:extLst>
            </p:cNvPr>
            <p:cNvSpPr txBox="1"/>
            <p:nvPr/>
          </p:nvSpPr>
          <p:spPr>
            <a:xfrm>
              <a:off x="9036588" y="2973763"/>
              <a:ext cx="2068281" cy="39374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1" dirty="0">
                  <a:solidFill>
                    <a:schemeClr val="tx2"/>
                  </a:solidFill>
                  <a:latin typeface="Bahnschrift SemiBold Condensed" panose="020B0502040204020203" pitchFamily="34" charset="0"/>
                  <a:ea typeface="League Spartan" charset="0"/>
                  <a:cs typeface="Poppins" pitchFamily="2" charset="77"/>
                </a:rPr>
                <a:t>PERBELI VÉDEKEZÉS</a:t>
              </a:r>
              <a:endParaRPr lang="en-US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</p:grpSp>
      <p:sp>
        <p:nvSpPr>
          <p:cNvPr id="32" name="TextBox 81">
            <a:extLst>
              <a:ext uri="{FF2B5EF4-FFF2-40B4-BE49-F238E27FC236}">
                <a16:creationId xmlns:a16="http://schemas.microsoft.com/office/drawing/2014/main" id="{D188DAB7-CD4F-554C-8CA5-C725E2811E5F}"/>
              </a:ext>
            </a:extLst>
          </p:cNvPr>
          <p:cNvSpPr txBox="1"/>
          <p:nvPr/>
        </p:nvSpPr>
        <p:spPr>
          <a:xfrm>
            <a:off x="36361" y="2672959"/>
            <a:ext cx="2211967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b="1" dirty="0">
                <a:solidFill>
                  <a:schemeClr val="tx2"/>
                </a:solidFill>
                <a:latin typeface="Bahnschrift SemiBold Condensed" panose="020B0502040204020203" pitchFamily="34" charset="0"/>
                <a:ea typeface="League Spartan" charset="0"/>
                <a:cs typeface="Poppins" pitchFamily="2" charset="77"/>
              </a:rPr>
              <a:t>JOGORVOSLATI ZÁRADÉK, KERESETLEVÉL BENYÚJTÁSA</a:t>
            </a:r>
            <a:endParaRPr lang="en-US" sz="2000" b="1" dirty="0">
              <a:solidFill>
                <a:schemeClr val="tx2"/>
              </a:solidFill>
              <a:latin typeface="Bahnschrift SemiBold Condensed" panose="020B0502040204020203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9007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2D389A68-02FF-D54A-A818-901BEA4272C2}"/>
              </a:ext>
            </a:extLst>
          </p:cNvPr>
          <p:cNvSpPr txBox="1"/>
          <p:nvPr/>
        </p:nvSpPr>
        <p:spPr>
          <a:xfrm>
            <a:off x="2271860" y="306186"/>
            <a:ext cx="7051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3000" dirty="0">
                <a:solidFill>
                  <a:schemeClr val="tx2"/>
                </a:solidFill>
                <a:latin typeface="Bahnschrift SemiBold SemiConden" panose="020B0502040204020203" pitchFamily="34" charset="0"/>
                <a:cs typeface="Poppins" pitchFamily="2" charset="77"/>
              </a:rPr>
              <a:t>A VÉDIRAT: NEM </a:t>
            </a:r>
            <a:r>
              <a:rPr lang="hu-HU" sz="3000" dirty="0" err="1">
                <a:solidFill>
                  <a:schemeClr val="tx2"/>
                </a:solidFill>
                <a:latin typeface="Bahnschrift SemiBold SemiConden" panose="020B0502040204020203" pitchFamily="34" charset="0"/>
                <a:cs typeface="Poppins" pitchFamily="2" charset="77"/>
              </a:rPr>
              <a:t>Ctrl+INS</a:t>
            </a:r>
            <a:endParaRPr lang="en-US" sz="3000" b="1" dirty="0">
              <a:solidFill>
                <a:schemeClr val="tx2"/>
              </a:solidFill>
              <a:latin typeface="Bahnschrift SemiBold SemiConden" panose="020B0502040204020203" pitchFamily="34" charset="0"/>
              <a:cs typeface="Poppins" pitchFamily="2" charset="77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9CF4EA1E-AEFD-C740-966E-2AD656C802A0}"/>
              </a:ext>
            </a:extLst>
          </p:cNvPr>
          <p:cNvSpPr>
            <a:spLocks/>
          </p:cNvSpPr>
          <p:nvPr/>
        </p:nvSpPr>
        <p:spPr bwMode="auto">
          <a:xfrm rot="10800000">
            <a:off x="2527819" y="1321680"/>
            <a:ext cx="7214667" cy="4291482"/>
          </a:xfrm>
          <a:custGeom>
            <a:avLst/>
            <a:gdLst>
              <a:gd name="T0" fmla="*/ 799 w 869"/>
              <a:gd name="T1" fmla="*/ 236 h 537"/>
              <a:gd name="T2" fmla="*/ 779 w 869"/>
              <a:gd name="T3" fmla="*/ 239 h 537"/>
              <a:gd name="T4" fmla="*/ 709 w 869"/>
              <a:gd name="T5" fmla="*/ 150 h 537"/>
              <a:gd name="T6" fmla="*/ 735 w 869"/>
              <a:gd name="T7" fmla="*/ 88 h 537"/>
              <a:gd name="T8" fmla="*/ 647 w 869"/>
              <a:gd name="T9" fmla="*/ 0 h 537"/>
              <a:gd name="T10" fmla="*/ 559 w 869"/>
              <a:gd name="T11" fmla="*/ 88 h 537"/>
              <a:gd name="T12" fmla="*/ 568 w 869"/>
              <a:gd name="T13" fmla="*/ 126 h 537"/>
              <a:gd name="T14" fmla="*/ 519 w 869"/>
              <a:gd name="T15" fmla="*/ 153 h 537"/>
              <a:gd name="T16" fmla="*/ 437 w 869"/>
              <a:gd name="T17" fmla="*/ 112 h 537"/>
              <a:gd name="T18" fmla="*/ 345 w 869"/>
              <a:gd name="T19" fmla="*/ 167 h 537"/>
              <a:gd name="T20" fmla="*/ 296 w 869"/>
              <a:gd name="T21" fmla="*/ 167 h 537"/>
              <a:gd name="T22" fmla="*/ 210 w 869"/>
              <a:gd name="T23" fmla="*/ 94 h 537"/>
              <a:gd name="T24" fmla="*/ 122 w 869"/>
              <a:gd name="T25" fmla="*/ 181 h 537"/>
              <a:gd name="T26" fmla="*/ 140 w 869"/>
              <a:gd name="T27" fmla="*/ 234 h 537"/>
              <a:gd name="T28" fmla="*/ 111 w 869"/>
              <a:gd name="T29" fmla="*/ 262 h 537"/>
              <a:gd name="T30" fmla="*/ 71 w 869"/>
              <a:gd name="T31" fmla="*/ 249 h 537"/>
              <a:gd name="T32" fmla="*/ 0 w 869"/>
              <a:gd name="T33" fmla="*/ 319 h 537"/>
              <a:gd name="T34" fmla="*/ 71 w 869"/>
              <a:gd name="T35" fmla="*/ 389 h 537"/>
              <a:gd name="T36" fmla="*/ 141 w 869"/>
              <a:gd name="T37" fmla="*/ 319 h 537"/>
              <a:gd name="T38" fmla="*/ 131 w 869"/>
              <a:gd name="T39" fmla="*/ 283 h 537"/>
              <a:gd name="T40" fmla="*/ 161 w 869"/>
              <a:gd name="T41" fmla="*/ 254 h 537"/>
              <a:gd name="T42" fmla="*/ 210 w 869"/>
              <a:gd name="T43" fmla="*/ 268 h 537"/>
              <a:gd name="T44" fmla="*/ 296 w 869"/>
              <a:gd name="T45" fmla="*/ 195 h 537"/>
              <a:gd name="T46" fmla="*/ 336 w 869"/>
              <a:gd name="T47" fmla="*/ 195 h 537"/>
              <a:gd name="T48" fmla="*/ 334 w 869"/>
              <a:gd name="T49" fmla="*/ 213 h 537"/>
              <a:gd name="T50" fmla="*/ 422 w 869"/>
              <a:gd name="T51" fmla="*/ 314 h 537"/>
              <a:gd name="T52" fmla="*/ 422 w 869"/>
              <a:gd name="T53" fmla="*/ 398 h 537"/>
              <a:gd name="T54" fmla="*/ 366 w 869"/>
              <a:gd name="T55" fmla="*/ 467 h 537"/>
              <a:gd name="T56" fmla="*/ 437 w 869"/>
              <a:gd name="T57" fmla="*/ 537 h 537"/>
              <a:gd name="T58" fmla="*/ 507 w 869"/>
              <a:gd name="T59" fmla="*/ 467 h 537"/>
              <a:gd name="T60" fmla="*/ 451 w 869"/>
              <a:gd name="T61" fmla="*/ 398 h 537"/>
              <a:gd name="T62" fmla="*/ 451 w 869"/>
              <a:gd name="T63" fmla="*/ 314 h 537"/>
              <a:gd name="T64" fmla="*/ 539 w 869"/>
              <a:gd name="T65" fmla="*/ 213 h 537"/>
              <a:gd name="T66" fmla="*/ 533 w 869"/>
              <a:gd name="T67" fmla="*/ 179 h 537"/>
              <a:gd name="T68" fmla="*/ 585 w 869"/>
              <a:gd name="T69" fmla="*/ 149 h 537"/>
              <a:gd name="T70" fmla="*/ 647 w 869"/>
              <a:gd name="T71" fmla="*/ 175 h 537"/>
              <a:gd name="T72" fmla="*/ 685 w 869"/>
              <a:gd name="T73" fmla="*/ 166 h 537"/>
              <a:gd name="T74" fmla="*/ 753 w 869"/>
              <a:gd name="T75" fmla="*/ 253 h 537"/>
              <a:gd name="T76" fmla="*/ 728 w 869"/>
              <a:gd name="T77" fmla="*/ 306 h 537"/>
              <a:gd name="T78" fmla="*/ 799 w 869"/>
              <a:gd name="T79" fmla="*/ 376 h 537"/>
              <a:gd name="T80" fmla="*/ 869 w 869"/>
              <a:gd name="T81" fmla="*/ 306 h 537"/>
              <a:gd name="T82" fmla="*/ 799 w 869"/>
              <a:gd name="T83" fmla="*/ 23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69" h="537">
                <a:moveTo>
                  <a:pt x="799" y="236"/>
                </a:moveTo>
                <a:cubicBezTo>
                  <a:pt x="792" y="236"/>
                  <a:pt x="785" y="237"/>
                  <a:pt x="779" y="239"/>
                </a:cubicBezTo>
                <a:cubicBezTo>
                  <a:pt x="709" y="150"/>
                  <a:pt x="709" y="150"/>
                  <a:pt x="709" y="150"/>
                </a:cubicBezTo>
                <a:cubicBezTo>
                  <a:pt x="725" y="134"/>
                  <a:pt x="735" y="112"/>
                  <a:pt x="735" y="88"/>
                </a:cubicBezTo>
                <a:cubicBezTo>
                  <a:pt x="735" y="39"/>
                  <a:pt x="695" y="0"/>
                  <a:pt x="647" y="0"/>
                </a:cubicBezTo>
                <a:cubicBezTo>
                  <a:pt x="598" y="0"/>
                  <a:pt x="559" y="39"/>
                  <a:pt x="559" y="88"/>
                </a:cubicBezTo>
                <a:cubicBezTo>
                  <a:pt x="559" y="101"/>
                  <a:pt x="562" y="114"/>
                  <a:pt x="568" y="126"/>
                </a:cubicBezTo>
                <a:cubicBezTo>
                  <a:pt x="519" y="153"/>
                  <a:pt x="519" y="153"/>
                  <a:pt x="519" y="153"/>
                </a:cubicBezTo>
                <a:cubicBezTo>
                  <a:pt x="501" y="128"/>
                  <a:pt x="471" y="112"/>
                  <a:pt x="437" y="112"/>
                </a:cubicBezTo>
                <a:cubicBezTo>
                  <a:pt x="397" y="112"/>
                  <a:pt x="363" y="134"/>
                  <a:pt x="345" y="167"/>
                </a:cubicBezTo>
                <a:cubicBezTo>
                  <a:pt x="296" y="167"/>
                  <a:pt x="296" y="167"/>
                  <a:pt x="296" y="167"/>
                </a:cubicBezTo>
                <a:cubicBezTo>
                  <a:pt x="289" y="125"/>
                  <a:pt x="253" y="94"/>
                  <a:pt x="210" y="94"/>
                </a:cubicBezTo>
                <a:cubicBezTo>
                  <a:pt x="161" y="94"/>
                  <a:pt x="122" y="133"/>
                  <a:pt x="122" y="181"/>
                </a:cubicBezTo>
                <a:cubicBezTo>
                  <a:pt x="122" y="201"/>
                  <a:pt x="129" y="219"/>
                  <a:pt x="140" y="234"/>
                </a:cubicBezTo>
                <a:cubicBezTo>
                  <a:pt x="111" y="262"/>
                  <a:pt x="111" y="262"/>
                  <a:pt x="111" y="262"/>
                </a:cubicBezTo>
                <a:cubicBezTo>
                  <a:pt x="99" y="254"/>
                  <a:pt x="86" y="249"/>
                  <a:pt x="71" y="249"/>
                </a:cubicBezTo>
                <a:cubicBezTo>
                  <a:pt x="32" y="249"/>
                  <a:pt x="0" y="281"/>
                  <a:pt x="0" y="319"/>
                </a:cubicBezTo>
                <a:cubicBezTo>
                  <a:pt x="0" y="358"/>
                  <a:pt x="32" y="389"/>
                  <a:pt x="71" y="389"/>
                </a:cubicBezTo>
                <a:cubicBezTo>
                  <a:pt x="110" y="389"/>
                  <a:pt x="141" y="358"/>
                  <a:pt x="141" y="319"/>
                </a:cubicBezTo>
                <a:cubicBezTo>
                  <a:pt x="141" y="306"/>
                  <a:pt x="137" y="293"/>
                  <a:pt x="131" y="283"/>
                </a:cubicBezTo>
                <a:cubicBezTo>
                  <a:pt x="161" y="254"/>
                  <a:pt x="161" y="254"/>
                  <a:pt x="161" y="254"/>
                </a:cubicBezTo>
                <a:cubicBezTo>
                  <a:pt x="175" y="263"/>
                  <a:pt x="192" y="268"/>
                  <a:pt x="210" y="268"/>
                </a:cubicBezTo>
                <a:cubicBezTo>
                  <a:pt x="253" y="268"/>
                  <a:pt x="289" y="237"/>
                  <a:pt x="296" y="195"/>
                </a:cubicBezTo>
                <a:cubicBezTo>
                  <a:pt x="336" y="195"/>
                  <a:pt x="336" y="195"/>
                  <a:pt x="336" y="195"/>
                </a:cubicBezTo>
                <a:cubicBezTo>
                  <a:pt x="334" y="201"/>
                  <a:pt x="334" y="207"/>
                  <a:pt x="334" y="213"/>
                </a:cubicBezTo>
                <a:cubicBezTo>
                  <a:pt x="334" y="265"/>
                  <a:pt x="372" y="307"/>
                  <a:pt x="422" y="314"/>
                </a:cubicBezTo>
                <a:cubicBezTo>
                  <a:pt x="422" y="398"/>
                  <a:pt x="422" y="398"/>
                  <a:pt x="422" y="398"/>
                </a:cubicBezTo>
                <a:cubicBezTo>
                  <a:pt x="390" y="405"/>
                  <a:pt x="366" y="433"/>
                  <a:pt x="366" y="467"/>
                </a:cubicBezTo>
                <a:cubicBezTo>
                  <a:pt x="366" y="505"/>
                  <a:pt x="398" y="537"/>
                  <a:pt x="437" y="537"/>
                </a:cubicBezTo>
                <a:cubicBezTo>
                  <a:pt x="475" y="537"/>
                  <a:pt x="507" y="505"/>
                  <a:pt x="507" y="467"/>
                </a:cubicBezTo>
                <a:cubicBezTo>
                  <a:pt x="507" y="433"/>
                  <a:pt x="483" y="405"/>
                  <a:pt x="451" y="398"/>
                </a:cubicBezTo>
                <a:cubicBezTo>
                  <a:pt x="451" y="314"/>
                  <a:pt x="451" y="314"/>
                  <a:pt x="451" y="314"/>
                </a:cubicBezTo>
                <a:cubicBezTo>
                  <a:pt x="501" y="307"/>
                  <a:pt x="539" y="265"/>
                  <a:pt x="539" y="213"/>
                </a:cubicBezTo>
                <a:cubicBezTo>
                  <a:pt x="539" y="201"/>
                  <a:pt x="537" y="189"/>
                  <a:pt x="533" y="179"/>
                </a:cubicBezTo>
                <a:cubicBezTo>
                  <a:pt x="585" y="149"/>
                  <a:pt x="585" y="149"/>
                  <a:pt x="585" y="149"/>
                </a:cubicBezTo>
                <a:cubicBezTo>
                  <a:pt x="601" y="165"/>
                  <a:pt x="623" y="175"/>
                  <a:pt x="647" y="175"/>
                </a:cubicBezTo>
                <a:cubicBezTo>
                  <a:pt x="661" y="175"/>
                  <a:pt x="673" y="172"/>
                  <a:pt x="685" y="166"/>
                </a:cubicBezTo>
                <a:cubicBezTo>
                  <a:pt x="753" y="253"/>
                  <a:pt x="753" y="253"/>
                  <a:pt x="753" y="253"/>
                </a:cubicBezTo>
                <a:cubicBezTo>
                  <a:pt x="738" y="266"/>
                  <a:pt x="728" y="285"/>
                  <a:pt x="728" y="306"/>
                </a:cubicBezTo>
                <a:cubicBezTo>
                  <a:pt x="728" y="345"/>
                  <a:pt x="760" y="376"/>
                  <a:pt x="799" y="376"/>
                </a:cubicBezTo>
                <a:cubicBezTo>
                  <a:pt x="837" y="376"/>
                  <a:pt x="869" y="345"/>
                  <a:pt x="869" y="306"/>
                </a:cubicBezTo>
                <a:cubicBezTo>
                  <a:pt x="869" y="268"/>
                  <a:pt x="837" y="236"/>
                  <a:pt x="799" y="23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599" dirty="0">
              <a:latin typeface="Bahnschrift SemiLight SemiConde" panose="020B0502040204020203" pitchFamily="34" charset="0"/>
            </a:endParaRPr>
          </a:p>
        </p:txBody>
      </p:sp>
      <p:sp>
        <p:nvSpPr>
          <p:cNvPr id="56" name="Donut 55">
            <a:extLst>
              <a:ext uri="{FF2B5EF4-FFF2-40B4-BE49-F238E27FC236}">
                <a16:creationId xmlns:a16="http://schemas.microsoft.com/office/drawing/2014/main" id="{B2B48A93-BA8E-5141-BDC9-57A7733D68F2}"/>
              </a:ext>
            </a:extLst>
          </p:cNvPr>
          <p:cNvSpPr/>
          <p:nvPr/>
        </p:nvSpPr>
        <p:spPr>
          <a:xfrm>
            <a:off x="2374671" y="2504933"/>
            <a:ext cx="1331553" cy="1329062"/>
          </a:xfrm>
          <a:prstGeom prst="donut">
            <a:avLst>
              <a:gd name="adj" fmla="val 8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57" name="Donut 56">
            <a:extLst>
              <a:ext uri="{FF2B5EF4-FFF2-40B4-BE49-F238E27FC236}">
                <a16:creationId xmlns:a16="http://schemas.microsoft.com/office/drawing/2014/main" id="{39FD0C4B-BC47-7B4D-8553-BA2F5B76A2C8}"/>
              </a:ext>
            </a:extLst>
          </p:cNvPr>
          <p:cNvSpPr/>
          <p:nvPr/>
        </p:nvSpPr>
        <p:spPr>
          <a:xfrm>
            <a:off x="5276208" y="3088329"/>
            <a:ext cx="1681286" cy="1655020"/>
          </a:xfrm>
          <a:prstGeom prst="donut">
            <a:avLst>
              <a:gd name="adj" fmla="val 8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58" name="Donut 57">
            <a:extLst>
              <a:ext uri="{FF2B5EF4-FFF2-40B4-BE49-F238E27FC236}">
                <a16:creationId xmlns:a16="http://schemas.microsoft.com/office/drawing/2014/main" id="{54D9439C-7F21-C94A-9185-5A149EA1F83E}"/>
              </a:ext>
            </a:extLst>
          </p:cNvPr>
          <p:cNvSpPr/>
          <p:nvPr/>
        </p:nvSpPr>
        <p:spPr>
          <a:xfrm>
            <a:off x="5408074" y="1190366"/>
            <a:ext cx="1381156" cy="1370853"/>
          </a:xfrm>
          <a:prstGeom prst="donut">
            <a:avLst>
              <a:gd name="adj" fmla="val 8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59" name="Donut 58">
            <a:extLst>
              <a:ext uri="{FF2B5EF4-FFF2-40B4-BE49-F238E27FC236}">
                <a16:creationId xmlns:a16="http://schemas.microsoft.com/office/drawing/2014/main" id="{F5FB8D6E-9903-EB4C-8858-6BB9A1F17E96}"/>
              </a:ext>
            </a:extLst>
          </p:cNvPr>
          <p:cNvSpPr/>
          <p:nvPr/>
        </p:nvSpPr>
        <p:spPr>
          <a:xfrm>
            <a:off x="7309102" y="3411594"/>
            <a:ext cx="1419802" cy="1438408"/>
          </a:xfrm>
          <a:prstGeom prst="donut">
            <a:avLst>
              <a:gd name="adj" fmla="val 8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60" name="Donut 59">
            <a:extLst>
              <a:ext uri="{FF2B5EF4-FFF2-40B4-BE49-F238E27FC236}">
                <a16:creationId xmlns:a16="http://schemas.microsoft.com/office/drawing/2014/main" id="{647E1440-DEAF-C840-8FB4-7953F8679994}"/>
              </a:ext>
            </a:extLst>
          </p:cNvPr>
          <p:cNvSpPr/>
          <p:nvPr/>
        </p:nvSpPr>
        <p:spPr>
          <a:xfrm>
            <a:off x="8583162" y="2526101"/>
            <a:ext cx="1121459" cy="1121459"/>
          </a:xfrm>
          <a:prstGeom prst="donut">
            <a:avLst>
              <a:gd name="adj" fmla="val 85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74" name="Freeform 467">
            <a:extLst>
              <a:ext uri="{FF2B5EF4-FFF2-40B4-BE49-F238E27FC236}">
                <a16:creationId xmlns:a16="http://schemas.microsoft.com/office/drawing/2014/main" id="{56F8779A-A9CA-314C-9B3E-528CA7CC7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02" y="3804519"/>
            <a:ext cx="648662" cy="643380"/>
          </a:xfrm>
          <a:custGeom>
            <a:avLst/>
            <a:gdLst>
              <a:gd name="T0" fmla="*/ 91339358 w 848"/>
              <a:gd name="T1" fmla="*/ 54648699 h 848"/>
              <a:gd name="T2" fmla="*/ 105162829 w 848"/>
              <a:gd name="T3" fmla="*/ 44571608 h 848"/>
              <a:gd name="T4" fmla="*/ 106067165 w 848"/>
              <a:gd name="T5" fmla="*/ 54648699 h 848"/>
              <a:gd name="T6" fmla="*/ 54777736 w 848"/>
              <a:gd name="T7" fmla="*/ 106067165 h 848"/>
              <a:gd name="T8" fmla="*/ 33331749 w 848"/>
              <a:gd name="T9" fmla="*/ 84104672 h 848"/>
              <a:gd name="T10" fmla="*/ 54777736 w 848"/>
              <a:gd name="T11" fmla="*/ 91209962 h 848"/>
              <a:gd name="T12" fmla="*/ 92631164 w 848"/>
              <a:gd name="T13" fmla="*/ 89530687 h 848"/>
              <a:gd name="T14" fmla="*/ 3358910 w 848"/>
              <a:gd name="T15" fmla="*/ 54648699 h 848"/>
              <a:gd name="T16" fmla="*/ 53098101 w 848"/>
              <a:gd name="T17" fmla="*/ 18216113 h 848"/>
              <a:gd name="T18" fmla="*/ 30747778 w 848"/>
              <a:gd name="T19" fmla="*/ 82037567 h 848"/>
              <a:gd name="T20" fmla="*/ 3358910 w 848"/>
              <a:gd name="T21" fmla="*/ 54648699 h 848"/>
              <a:gd name="T22" fmla="*/ 38628727 w 848"/>
              <a:gd name="T23" fmla="*/ 33848615 h 848"/>
              <a:gd name="T24" fmla="*/ 38628727 w 848"/>
              <a:gd name="T25" fmla="*/ 40308003 h 848"/>
              <a:gd name="T26" fmla="*/ 36949092 w 848"/>
              <a:gd name="T27" fmla="*/ 41858601 h 848"/>
              <a:gd name="T28" fmla="*/ 45734377 w 848"/>
              <a:gd name="T29" fmla="*/ 43537876 h 848"/>
              <a:gd name="T30" fmla="*/ 45734377 w 848"/>
              <a:gd name="T31" fmla="*/ 49997624 h 848"/>
              <a:gd name="T32" fmla="*/ 29843442 w 848"/>
              <a:gd name="T33" fmla="*/ 51677258 h 848"/>
              <a:gd name="T34" fmla="*/ 31523077 w 848"/>
              <a:gd name="T35" fmla="*/ 53356534 h 848"/>
              <a:gd name="T36" fmla="*/ 31523077 w 848"/>
              <a:gd name="T37" fmla="*/ 59816281 h 848"/>
              <a:gd name="T38" fmla="*/ 29843442 w 848"/>
              <a:gd name="T39" fmla="*/ 61495916 h 848"/>
              <a:gd name="T40" fmla="*/ 53744363 w 848"/>
              <a:gd name="T41" fmla="*/ 63175192 h 848"/>
              <a:gd name="T42" fmla="*/ 57103274 w 848"/>
              <a:gd name="T43" fmla="*/ 66405065 h 848"/>
              <a:gd name="T44" fmla="*/ 25192726 w 848"/>
              <a:gd name="T45" fmla="*/ 69634939 h 848"/>
              <a:gd name="T46" fmla="*/ 21575024 w 848"/>
              <a:gd name="T47" fmla="*/ 54648699 h 848"/>
              <a:gd name="T48" fmla="*/ 70410238 w 848"/>
              <a:gd name="T49" fmla="*/ 79453596 h 848"/>
              <a:gd name="T50" fmla="*/ 67180364 w 848"/>
              <a:gd name="T51" fmla="*/ 76223723 h 848"/>
              <a:gd name="T52" fmla="*/ 82425037 w 848"/>
              <a:gd name="T53" fmla="*/ 72993849 h 848"/>
              <a:gd name="T54" fmla="*/ 68601207 w 848"/>
              <a:gd name="T55" fmla="*/ 40308003 h 848"/>
              <a:gd name="T56" fmla="*/ 62012423 w 848"/>
              <a:gd name="T57" fmla="*/ 46897146 h 848"/>
              <a:gd name="T58" fmla="*/ 73510715 w 848"/>
              <a:gd name="T59" fmla="*/ 53356534 h 848"/>
              <a:gd name="T60" fmla="*/ 79324200 w 848"/>
              <a:gd name="T61" fmla="*/ 63175192 h 848"/>
              <a:gd name="T62" fmla="*/ 84233708 w 848"/>
              <a:gd name="T63" fmla="*/ 69634939 h 848"/>
              <a:gd name="T64" fmla="*/ 63821094 w 848"/>
              <a:gd name="T65" fmla="*/ 76223723 h 848"/>
              <a:gd name="T66" fmla="*/ 72347946 w 848"/>
              <a:gd name="T67" fmla="*/ 82683470 h 848"/>
              <a:gd name="T68" fmla="*/ 54777736 w 848"/>
              <a:gd name="T69" fmla="*/ 87851052 h 848"/>
              <a:gd name="T70" fmla="*/ 53744363 w 848"/>
              <a:gd name="T71" fmla="*/ 72993849 h 848"/>
              <a:gd name="T72" fmla="*/ 53744363 w 848"/>
              <a:gd name="T73" fmla="*/ 59945318 h 848"/>
              <a:gd name="T74" fmla="*/ 38111861 w 848"/>
              <a:gd name="T75" fmla="*/ 56586408 h 848"/>
              <a:gd name="T76" fmla="*/ 45734377 w 848"/>
              <a:gd name="T77" fmla="*/ 53356534 h 848"/>
              <a:gd name="T78" fmla="*/ 52323161 w 848"/>
              <a:gd name="T79" fmla="*/ 46897146 h 848"/>
              <a:gd name="T80" fmla="*/ 44313175 w 848"/>
              <a:gd name="T81" fmla="*/ 40308003 h 848"/>
              <a:gd name="T82" fmla="*/ 38628727 w 848"/>
              <a:gd name="T83" fmla="*/ 30489345 h 848"/>
              <a:gd name="T84" fmla="*/ 54777736 w 848"/>
              <a:gd name="T85" fmla="*/ 21445987 h 848"/>
              <a:gd name="T86" fmla="*/ 56457371 w 848"/>
              <a:gd name="T87" fmla="*/ 3229874 h 848"/>
              <a:gd name="T88" fmla="*/ 74027581 w 848"/>
              <a:gd name="T89" fmla="*/ 23771525 h 848"/>
              <a:gd name="T90" fmla="*/ 56457371 w 848"/>
              <a:gd name="T91" fmla="*/ 3229874 h 848"/>
              <a:gd name="T92" fmla="*/ 68601207 w 848"/>
              <a:gd name="T93" fmla="*/ 50126660 h 848"/>
              <a:gd name="T94" fmla="*/ 68601207 w 848"/>
              <a:gd name="T95" fmla="*/ 43667273 h 848"/>
              <a:gd name="T96" fmla="*/ 86042380 w 848"/>
              <a:gd name="T97" fmla="*/ 43796309 h 848"/>
              <a:gd name="T98" fmla="*/ 86171417 w 848"/>
              <a:gd name="T99" fmla="*/ 43925706 h 848"/>
              <a:gd name="T100" fmla="*/ 87851052 w 848"/>
              <a:gd name="T101" fmla="*/ 54648699 h 848"/>
              <a:gd name="T102" fmla="*/ 79324200 w 848"/>
              <a:gd name="T103" fmla="*/ 59816281 h 848"/>
              <a:gd name="T104" fmla="*/ 75965290 w 848"/>
              <a:gd name="T105" fmla="*/ 56586408 h 848"/>
              <a:gd name="T106" fmla="*/ 80874798 w 848"/>
              <a:gd name="T107" fmla="*/ 51677258 h 848"/>
              <a:gd name="T108" fmla="*/ 104387890 w 848"/>
              <a:gd name="T109" fmla="*/ 41341735 h 848"/>
              <a:gd name="T110" fmla="*/ 76740589 w 848"/>
              <a:gd name="T111" fmla="*/ 25709233 h 848"/>
              <a:gd name="T112" fmla="*/ 104387890 w 848"/>
              <a:gd name="T113" fmla="*/ 41341735 h 848"/>
              <a:gd name="T114" fmla="*/ 0 w 848"/>
              <a:gd name="T115" fmla="*/ 54648699 h 848"/>
              <a:gd name="T116" fmla="*/ 54777736 w 848"/>
              <a:gd name="T117" fmla="*/ 109426435 h 848"/>
              <a:gd name="T118" fmla="*/ 54777736 w 848"/>
              <a:gd name="T119" fmla="*/ 0 h 8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48" h="848">
                <a:moveTo>
                  <a:pt x="646" y="598"/>
                </a:moveTo>
                <a:lnTo>
                  <a:pt x="646" y="598"/>
                </a:lnTo>
                <a:cubicBezTo>
                  <a:pt x="684" y="549"/>
                  <a:pt x="707" y="489"/>
                  <a:pt x="707" y="423"/>
                </a:cubicBezTo>
                <a:cubicBezTo>
                  <a:pt x="707" y="405"/>
                  <a:pt x="705" y="388"/>
                  <a:pt x="701" y="372"/>
                </a:cubicBezTo>
                <a:lnTo>
                  <a:pt x="814" y="345"/>
                </a:lnTo>
                <a:cubicBezTo>
                  <a:pt x="819" y="370"/>
                  <a:pt x="821" y="397"/>
                  <a:pt x="821" y="423"/>
                </a:cubicBezTo>
                <a:cubicBezTo>
                  <a:pt x="821" y="518"/>
                  <a:pt x="789" y="605"/>
                  <a:pt x="733" y="673"/>
                </a:cubicBezTo>
                <a:lnTo>
                  <a:pt x="646" y="598"/>
                </a:lnTo>
                <a:close/>
                <a:moveTo>
                  <a:pt x="424" y="821"/>
                </a:moveTo>
                <a:lnTo>
                  <a:pt x="424" y="821"/>
                </a:lnTo>
                <a:cubicBezTo>
                  <a:pt x="335" y="821"/>
                  <a:pt x="252" y="791"/>
                  <a:pt x="185" y="741"/>
                </a:cubicBezTo>
                <a:lnTo>
                  <a:pt x="258" y="651"/>
                </a:lnTo>
                <a:cubicBezTo>
                  <a:pt x="304" y="686"/>
                  <a:pt x="362" y="706"/>
                  <a:pt x="424" y="706"/>
                </a:cubicBezTo>
                <a:cubicBezTo>
                  <a:pt x="504" y="706"/>
                  <a:pt x="577" y="671"/>
                  <a:pt x="629" y="617"/>
                </a:cubicBezTo>
                <a:lnTo>
                  <a:pt x="717" y="693"/>
                </a:lnTo>
                <a:cubicBezTo>
                  <a:pt x="644" y="771"/>
                  <a:pt x="539" y="821"/>
                  <a:pt x="424" y="821"/>
                </a:cubicBezTo>
                <a:close/>
                <a:moveTo>
                  <a:pt x="26" y="423"/>
                </a:moveTo>
                <a:lnTo>
                  <a:pt x="26" y="423"/>
                </a:lnTo>
                <a:cubicBezTo>
                  <a:pt x="26" y="208"/>
                  <a:pt x="198" y="32"/>
                  <a:pt x="411" y="25"/>
                </a:cubicBezTo>
                <a:lnTo>
                  <a:pt x="411" y="141"/>
                </a:lnTo>
                <a:cubicBezTo>
                  <a:pt x="261" y="148"/>
                  <a:pt x="141" y="272"/>
                  <a:pt x="141" y="423"/>
                </a:cubicBezTo>
                <a:cubicBezTo>
                  <a:pt x="141" y="508"/>
                  <a:pt x="179" y="583"/>
                  <a:pt x="238" y="635"/>
                </a:cubicBezTo>
                <a:lnTo>
                  <a:pt x="165" y="726"/>
                </a:lnTo>
                <a:cubicBezTo>
                  <a:pt x="80" y="653"/>
                  <a:pt x="26" y="544"/>
                  <a:pt x="26" y="423"/>
                </a:cubicBezTo>
                <a:close/>
                <a:moveTo>
                  <a:pt x="224" y="262"/>
                </a:moveTo>
                <a:lnTo>
                  <a:pt x="299" y="262"/>
                </a:lnTo>
                <a:cubicBezTo>
                  <a:pt x="313" y="262"/>
                  <a:pt x="324" y="273"/>
                  <a:pt x="324" y="287"/>
                </a:cubicBezTo>
                <a:cubicBezTo>
                  <a:pt x="324" y="301"/>
                  <a:pt x="313" y="312"/>
                  <a:pt x="299" y="312"/>
                </a:cubicBezTo>
                <a:cubicBezTo>
                  <a:pt x="292" y="312"/>
                  <a:pt x="286" y="317"/>
                  <a:pt x="286" y="324"/>
                </a:cubicBezTo>
                <a:cubicBezTo>
                  <a:pt x="286" y="332"/>
                  <a:pt x="292" y="337"/>
                  <a:pt x="299" y="337"/>
                </a:cubicBezTo>
                <a:lnTo>
                  <a:pt x="354" y="337"/>
                </a:lnTo>
                <a:cubicBezTo>
                  <a:pt x="368" y="337"/>
                  <a:pt x="379" y="348"/>
                  <a:pt x="379" y="363"/>
                </a:cubicBezTo>
                <a:cubicBezTo>
                  <a:pt x="379" y="376"/>
                  <a:pt x="368" y="387"/>
                  <a:pt x="354" y="387"/>
                </a:cubicBezTo>
                <a:lnTo>
                  <a:pt x="244" y="387"/>
                </a:lnTo>
                <a:cubicBezTo>
                  <a:pt x="237" y="387"/>
                  <a:pt x="231" y="393"/>
                  <a:pt x="231" y="400"/>
                </a:cubicBezTo>
                <a:cubicBezTo>
                  <a:pt x="231" y="407"/>
                  <a:pt x="237" y="413"/>
                  <a:pt x="244" y="413"/>
                </a:cubicBezTo>
                <a:cubicBezTo>
                  <a:pt x="258" y="413"/>
                  <a:pt x="270" y="424"/>
                  <a:pt x="270" y="438"/>
                </a:cubicBezTo>
                <a:cubicBezTo>
                  <a:pt x="270" y="452"/>
                  <a:pt x="258" y="463"/>
                  <a:pt x="244" y="463"/>
                </a:cubicBezTo>
                <a:cubicBezTo>
                  <a:pt x="237" y="463"/>
                  <a:pt x="231" y="469"/>
                  <a:pt x="231" y="476"/>
                </a:cubicBezTo>
                <a:cubicBezTo>
                  <a:pt x="231" y="483"/>
                  <a:pt x="237" y="489"/>
                  <a:pt x="244" y="489"/>
                </a:cubicBezTo>
                <a:lnTo>
                  <a:pt x="416" y="489"/>
                </a:lnTo>
                <a:cubicBezTo>
                  <a:pt x="430" y="489"/>
                  <a:pt x="442" y="500"/>
                  <a:pt x="442" y="514"/>
                </a:cubicBezTo>
                <a:cubicBezTo>
                  <a:pt x="442" y="528"/>
                  <a:pt x="430" y="539"/>
                  <a:pt x="416" y="539"/>
                </a:cubicBezTo>
                <a:lnTo>
                  <a:pt x="195" y="539"/>
                </a:lnTo>
                <a:cubicBezTo>
                  <a:pt x="177" y="504"/>
                  <a:pt x="167" y="465"/>
                  <a:pt x="167" y="423"/>
                </a:cubicBezTo>
                <a:cubicBezTo>
                  <a:pt x="167" y="362"/>
                  <a:pt x="188" y="306"/>
                  <a:pt x="224" y="262"/>
                </a:cubicBezTo>
                <a:close/>
                <a:moveTo>
                  <a:pt x="594" y="615"/>
                </a:moveTo>
                <a:lnTo>
                  <a:pt x="545" y="615"/>
                </a:lnTo>
                <a:cubicBezTo>
                  <a:pt x="531" y="615"/>
                  <a:pt x="520" y="603"/>
                  <a:pt x="520" y="590"/>
                </a:cubicBezTo>
                <a:cubicBezTo>
                  <a:pt x="520" y="576"/>
                  <a:pt x="531" y="565"/>
                  <a:pt x="545" y="565"/>
                </a:cubicBezTo>
                <a:lnTo>
                  <a:pt x="638" y="565"/>
                </a:lnTo>
                <a:cubicBezTo>
                  <a:pt x="625" y="583"/>
                  <a:pt x="611" y="600"/>
                  <a:pt x="594" y="615"/>
                </a:cubicBezTo>
                <a:close/>
                <a:moveTo>
                  <a:pt x="655" y="312"/>
                </a:moveTo>
                <a:lnTo>
                  <a:pt x="531" y="312"/>
                </a:lnTo>
                <a:cubicBezTo>
                  <a:pt x="503" y="312"/>
                  <a:pt x="480" y="335"/>
                  <a:pt x="480" y="363"/>
                </a:cubicBezTo>
                <a:cubicBezTo>
                  <a:pt x="480" y="391"/>
                  <a:pt x="503" y="413"/>
                  <a:pt x="531" y="413"/>
                </a:cubicBezTo>
                <a:lnTo>
                  <a:pt x="569" y="413"/>
                </a:lnTo>
                <a:cubicBezTo>
                  <a:pt x="565" y="421"/>
                  <a:pt x="563" y="429"/>
                  <a:pt x="563" y="438"/>
                </a:cubicBezTo>
                <a:cubicBezTo>
                  <a:pt x="563" y="466"/>
                  <a:pt x="586" y="489"/>
                  <a:pt x="614" y="489"/>
                </a:cubicBezTo>
                <a:lnTo>
                  <a:pt x="672" y="489"/>
                </a:lnTo>
                <a:cubicBezTo>
                  <a:pt x="667" y="507"/>
                  <a:pt x="660" y="523"/>
                  <a:pt x="652" y="539"/>
                </a:cubicBezTo>
                <a:lnTo>
                  <a:pt x="545" y="539"/>
                </a:lnTo>
                <a:cubicBezTo>
                  <a:pt x="517" y="539"/>
                  <a:pt x="494" y="562"/>
                  <a:pt x="494" y="590"/>
                </a:cubicBezTo>
                <a:cubicBezTo>
                  <a:pt x="494" y="618"/>
                  <a:pt x="517" y="640"/>
                  <a:pt x="545" y="640"/>
                </a:cubicBezTo>
                <a:lnTo>
                  <a:pt x="560" y="640"/>
                </a:lnTo>
                <a:cubicBezTo>
                  <a:pt x="521" y="665"/>
                  <a:pt x="474" y="680"/>
                  <a:pt x="424" y="680"/>
                </a:cubicBezTo>
                <a:cubicBezTo>
                  <a:pt x="335" y="680"/>
                  <a:pt x="256" y="634"/>
                  <a:pt x="210" y="565"/>
                </a:cubicBezTo>
                <a:lnTo>
                  <a:pt x="416" y="565"/>
                </a:lnTo>
                <a:cubicBezTo>
                  <a:pt x="445" y="565"/>
                  <a:pt x="467" y="542"/>
                  <a:pt x="467" y="514"/>
                </a:cubicBezTo>
                <a:cubicBezTo>
                  <a:pt x="467" y="486"/>
                  <a:pt x="445" y="464"/>
                  <a:pt x="416" y="464"/>
                </a:cubicBezTo>
                <a:lnTo>
                  <a:pt x="288" y="463"/>
                </a:lnTo>
                <a:cubicBezTo>
                  <a:pt x="292" y="456"/>
                  <a:pt x="295" y="447"/>
                  <a:pt x="295" y="438"/>
                </a:cubicBezTo>
                <a:cubicBezTo>
                  <a:pt x="295" y="429"/>
                  <a:pt x="292" y="421"/>
                  <a:pt x="288" y="413"/>
                </a:cubicBezTo>
                <a:lnTo>
                  <a:pt x="354" y="413"/>
                </a:lnTo>
                <a:cubicBezTo>
                  <a:pt x="382" y="413"/>
                  <a:pt x="405" y="390"/>
                  <a:pt x="405" y="363"/>
                </a:cubicBezTo>
                <a:cubicBezTo>
                  <a:pt x="405" y="334"/>
                  <a:pt x="382" y="312"/>
                  <a:pt x="354" y="312"/>
                </a:cubicBezTo>
                <a:lnTo>
                  <a:pt x="343" y="312"/>
                </a:lnTo>
                <a:cubicBezTo>
                  <a:pt x="347" y="304"/>
                  <a:pt x="350" y="296"/>
                  <a:pt x="350" y="287"/>
                </a:cubicBezTo>
                <a:cubicBezTo>
                  <a:pt x="350" y="259"/>
                  <a:pt x="327" y="236"/>
                  <a:pt x="299" y="236"/>
                </a:cubicBezTo>
                <a:lnTo>
                  <a:pt x="248" y="236"/>
                </a:lnTo>
                <a:cubicBezTo>
                  <a:pt x="295" y="193"/>
                  <a:pt x="356" y="166"/>
                  <a:pt x="424" y="166"/>
                </a:cubicBezTo>
                <a:cubicBezTo>
                  <a:pt x="526" y="166"/>
                  <a:pt x="613" y="226"/>
                  <a:pt x="655" y="312"/>
                </a:cubicBezTo>
                <a:close/>
                <a:moveTo>
                  <a:pt x="437" y="25"/>
                </a:moveTo>
                <a:lnTo>
                  <a:pt x="437" y="25"/>
                </a:lnTo>
                <a:cubicBezTo>
                  <a:pt x="511" y="29"/>
                  <a:pt x="580" y="51"/>
                  <a:pt x="639" y="89"/>
                </a:cubicBezTo>
                <a:lnTo>
                  <a:pt x="573" y="184"/>
                </a:lnTo>
                <a:cubicBezTo>
                  <a:pt x="533" y="159"/>
                  <a:pt x="487" y="143"/>
                  <a:pt x="437" y="141"/>
                </a:cubicBezTo>
                <a:lnTo>
                  <a:pt x="437" y="25"/>
                </a:lnTo>
                <a:close/>
                <a:moveTo>
                  <a:pt x="614" y="388"/>
                </a:moveTo>
                <a:lnTo>
                  <a:pt x="531" y="388"/>
                </a:lnTo>
                <a:cubicBezTo>
                  <a:pt x="517" y="388"/>
                  <a:pt x="506" y="377"/>
                  <a:pt x="506" y="363"/>
                </a:cubicBezTo>
                <a:cubicBezTo>
                  <a:pt x="506" y="349"/>
                  <a:pt x="517" y="338"/>
                  <a:pt x="531" y="338"/>
                </a:cubicBezTo>
                <a:lnTo>
                  <a:pt x="665" y="338"/>
                </a:lnTo>
                <a:cubicBezTo>
                  <a:pt x="666" y="338"/>
                  <a:pt x="666" y="338"/>
                  <a:pt x="666" y="339"/>
                </a:cubicBezTo>
                <a:cubicBezTo>
                  <a:pt x="666" y="340"/>
                  <a:pt x="667" y="340"/>
                  <a:pt x="667" y="340"/>
                </a:cubicBezTo>
                <a:cubicBezTo>
                  <a:pt x="675" y="367"/>
                  <a:pt x="680" y="394"/>
                  <a:pt x="680" y="423"/>
                </a:cubicBezTo>
                <a:cubicBezTo>
                  <a:pt x="680" y="437"/>
                  <a:pt x="679" y="450"/>
                  <a:pt x="677" y="463"/>
                </a:cubicBezTo>
                <a:lnTo>
                  <a:pt x="614" y="463"/>
                </a:lnTo>
                <a:cubicBezTo>
                  <a:pt x="599" y="463"/>
                  <a:pt x="588" y="452"/>
                  <a:pt x="588" y="438"/>
                </a:cubicBezTo>
                <a:cubicBezTo>
                  <a:pt x="588" y="424"/>
                  <a:pt x="599" y="413"/>
                  <a:pt x="614" y="413"/>
                </a:cubicBezTo>
                <a:cubicBezTo>
                  <a:pt x="621" y="413"/>
                  <a:pt x="626" y="408"/>
                  <a:pt x="626" y="400"/>
                </a:cubicBezTo>
                <a:cubicBezTo>
                  <a:pt x="626" y="393"/>
                  <a:pt x="621" y="388"/>
                  <a:pt x="614" y="388"/>
                </a:cubicBezTo>
                <a:close/>
                <a:moveTo>
                  <a:pt x="808" y="320"/>
                </a:moveTo>
                <a:lnTo>
                  <a:pt x="695" y="346"/>
                </a:lnTo>
                <a:cubicBezTo>
                  <a:pt x="678" y="287"/>
                  <a:pt x="642" y="235"/>
                  <a:pt x="594" y="199"/>
                </a:cubicBezTo>
                <a:lnTo>
                  <a:pt x="660" y="104"/>
                </a:lnTo>
                <a:cubicBezTo>
                  <a:pt x="731" y="156"/>
                  <a:pt x="785" y="232"/>
                  <a:pt x="808" y="320"/>
                </a:cubicBezTo>
                <a:close/>
                <a:moveTo>
                  <a:pt x="424" y="0"/>
                </a:moveTo>
                <a:lnTo>
                  <a:pt x="424" y="0"/>
                </a:lnTo>
                <a:cubicBezTo>
                  <a:pt x="190" y="0"/>
                  <a:pt x="0" y="190"/>
                  <a:pt x="0" y="423"/>
                </a:cubicBezTo>
                <a:cubicBezTo>
                  <a:pt x="0" y="657"/>
                  <a:pt x="190" y="847"/>
                  <a:pt x="424" y="847"/>
                </a:cubicBezTo>
                <a:cubicBezTo>
                  <a:pt x="657" y="847"/>
                  <a:pt x="847" y="657"/>
                  <a:pt x="847" y="423"/>
                </a:cubicBezTo>
                <a:cubicBezTo>
                  <a:pt x="847" y="190"/>
                  <a:pt x="657" y="0"/>
                  <a:pt x="4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75" name="Freeform 834">
            <a:extLst>
              <a:ext uri="{FF2B5EF4-FFF2-40B4-BE49-F238E27FC236}">
                <a16:creationId xmlns:a16="http://schemas.microsoft.com/office/drawing/2014/main" id="{4B3D208E-4839-9E48-8F4A-4E055EAE8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098" y="2860790"/>
            <a:ext cx="632363" cy="637823"/>
          </a:xfrm>
          <a:custGeom>
            <a:avLst/>
            <a:gdLst>
              <a:gd name="T0" fmla="*/ 289939 w 301271"/>
              <a:gd name="T1" fmla="*/ 254839 h 304441"/>
              <a:gd name="T2" fmla="*/ 132824 w 301271"/>
              <a:gd name="T3" fmla="*/ 261739 h 304441"/>
              <a:gd name="T4" fmla="*/ 132824 w 301271"/>
              <a:gd name="T5" fmla="*/ 221760 h 304441"/>
              <a:gd name="T6" fmla="*/ 123472 w 301271"/>
              <a:gd name="T7" fmla="*/ 261739 h 304441"/>
              <a:gd name="T8" fmla="*/ 41102 w 301271"/>
              <a:gd name="T9" fmla="*/ 221760 h 304441"/>
              <a:gd name="T10" fmla="*/ 62324 w 301271"/>
              <a:gd name="T11" fmla="*/ 221760 h 304441"/>
              <a:gd name="T12" fmla="*/ 132824 w 301271"/>
              <a:gd name="T13" fmla="*/ 212756 h 304441"/>
              <a:gd name="T14" fmla="*/ 132824 w 301271"/>
              <a:gd name="T15" fmla="*/ 172778 h 304441"/>
              <a:gd name="T16" fmla="*/ 123472 w 301271"/>
              <a:gd name="T17" fmla="*/ 212756 h 304441"/>
              <a:gd name="T18" fmla="*/ 41102 w 301271"/>
              <a:gd name="T19" fmla="*/ 172778 h 304441"/>
              <a:gd name="T20" fmla="*/ 62324 w 301271"/>
              <a:gd name="T21" fmla="*/ 172778 h 304441"/>
              <a:gd name="T22" fmla="*/ 264795 w 301271"/>
              <a:gd name="T23" fmla="*/ 245853 h 304441"/>
              <a:gd name="T24" fmla="*/ 291001 w 301271"/>
              <a:gd name="T25" fmla="*/ 141258 h 304441"/>
              <a:gd name="T26" fmla="*/ 132824 w 301271"/>
              <a:gd name="T27" fmla="*/ 123435 h 304441"/>
              <a:gd name="T28" fmla="*/ 187138 w 301271"/>
              <a:gd name="T29" fmla="*/ 123435 h 304441"/>
              <a:gd name="T30" fmla="*/ 71676 w 301271"/>
              <a:gd name="T31" fmla="*/ 163414 h 304441"/>
              <a:gd name="T32" fmla="*/ 71676 w 301271"/>
              <a:gd name="T33" fmla="*/ 123435 h 304441"/>
              <a:gd name="T34" fmla="*/ 62324 w 301271"/>
              <a:gd name="T35" fmla="*/ 163414 h 304441"/>
              <a:gd name="T36" fmla="*/ 270462 w 301271"/>
              <a:gd name="T37" fmla="*/ 113581 h 304441"/>
              <a:gd name="T38" fmla="*/ 286397 w 301271"/>
              <a:gd name="T39" fmla="*/ 113581 h 304441"/>
              <a:gd name="T40" fmla="*/ 71676 w 301271"/>
              <a:gd name="T41" fmla="*/ 114431 h 304441"/>
              <a:gd name="T42" fmla="*/ 71676 w 301271"/>
              <a:gd name="T43" fmla="*/ 74453 h 304441"/>
              <a:gd name="T44" fmla="*/ 62324 w 301271"/>
              <a:gd name="T45" fmla="*/ 114431 h 304441"/>
              <a:gd name="T46" fmla="*/ 36426 w 301271"/>
              <a:gd name="T47" fmla="*/ 65088 h 304441"/>
              <a:gd name="T48" fmla="*/ 145773 w 301271"/>
              <a:gd name="T49" fmla="*/ 74453 h 304441"/>
              <a:gd name="T50" fmla="*/ 187138 w 301271"/>
              <a:gd name="T51" fmla="*/ 114431 h 304441"/>
              <a:gd name="T52" fmla="*/ 196490 w 301271"/>
              <a:gd name="T53" fmla="*/ 85258 h 304441"/>
              <a:gd name="T54" fmla="*/ 36426 w 301271"/>
              <a:gd name="T55" fmla="*/ 271103 h 304441"/>
              <a:gd name="T56" fmla="*/ 36426 w 301271"/>
              <a:gd name="T57" fmla="*/ 65088 h 304441"/>
              <a:gd name="T58" fmla="*/ 265858 w 301271"/>
              <a:gd name="T59" fmla="*/ 104236 h 304441"/>
              <a:gd name="T60" fmla="*/ 292064 w 301271"/>
              <a:gd name="T61" fmla="*/ 40257 h 304441"/>
              <a:gd name="T62" fmla="*/ 264795 w 301271"/>
              <a:gd name="T63" fmla="*/ 40257 h 304441"/>
              <a:gd name="T64" fmla="*/ 104415 w 301271"/>
              <a:gd name="T65" fmla="*/ 35984 h 304441"/>
              <a:gd name="T66" fmla="*/ 31750 w 301271"/>
              <a:gd name="T67" fmla="*/ 35984 h 304441"/>
              <a:gd name="T68" fmla="*/ 174167 w 301271"/>
              <a:gd name="T69" fmla="*/ 55713 h 304441"/>
              <a:gd name="T70" fmla="*/ 278252 w 301271"/>
              <a:gd name="T71" fmla="*/ 8986 h 304441"/>
              <a:gd name="T72" fmla="*/ 284981 w 301271"/>
              <a:gd name="T73" fmla="*/ 30911 h 304441"/>
              <a:gd name="T74" fmla="*/ 8978 w 301271"/>
              <a:gd name="T75" fmla="*/ 8986 h 304441"/>
              <a:gd name="T76" fmla="*/ 220851 w 301271"/>
              <a:gd name="T77" fmla="*/ 65058 h 304441"/>
              <a:gd name="T78" fmla="*/ 164830 w 301271"/>
              <a:gd name="T79" fmla="*/ 8986 h 304441"/>
              <a:gd name="T80" fmla="*/ 294542 w 301271"/>
              <a:gd name="T81" fmla="*/ 16174 h 304441"/>
              <a:gd name="T82" fmla="*/ 301271 w 301271"/>
              <a:gd name="T83" fmla="*/ 35584 h 304441"/>
              <a:gd name="T84" fmla="*/ 295251 w 301271"/>
              <a:gd name="T85" fmla="*/ 113581 h 304441"/>
              <a:gd name="T86" fmla="*/ 301271 w 301271"/>
              <a:gd name="T87" fmla="*/ 136585 h 304441"/>
              <a:gd name="T88" fmla="*/ 282856 w 301271"/>
              <a:gd name="T89" fmla="*/ 301565 h 304441"/>
              <a:gd name="T90" fmla="*/ 255942 w 301271"/>
              <a:gd name="T91" fmla="*/ 251963 h 304441"/>
              <a:gd name="T92" fmla="*/ 260192 w 301271"/>
              <a:gd name="T93" fmla="*/ 131913 h 304441"/>
              <a:gd name="T94" fmla="*/ 260192 w 301271"/>
              <a:gd name="T95" fmla="*/ 113581 h 304441"/>
              <a:gd name="T96" fmla="*/ 260192 w 301271"/>
              <a:gd name="T97" fmla="*/ 30911 h 304441"/>
              <a:gd name="T98" fmla="*/ 278252 w 301271"/>
              <a:gd name="T99" fmla="*/ 0 h 304441"/>
              <a:gd name="T100" fmla="*/ 169858 w 301271"/>
              <a:gd name="T101" fmla="*/ 0 h 304441"/>
              <a:gd name="T102" fmla="*/ 172731 w 301271"/>
              <a:gd name="T103" fmla="*/ 1078 h 304441"/>
              <a:gd name="T104" fmla="*/ 229829 w 301271"/>
              <a:gd name="T105" fmla="*/ 58947 h 304441"/>
              <a:gd name="T106" fmla="*/ 229829 w 301271"/>
              <a:gd name="T107" fmla="*/ 299768 h 304441"/>
              <a:gd name="T108" fmla="*/ 0 w 301271"/>
              <a:gd name="T109" fmla="*/ 299768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01271" h="304441">
                <a:moveTo>
                  <a:pt x="266920" y="254839"/>
                </a:moveTo>
                <a:lnTo>
                  <a:pt x="278252" y="286469"/>
                </a:lnTo>
                <a:lnTo>
                  <a:pt x="289939" y="254839"/>
                </a:lnTo>
                <a:lnTo>
                  <a:pt x="266920" y="254839"/>
                </a:lnTo>
                <a:close/>
                <a:moveTo>
                  <a:pt x="132824" y="221760"/>
                </a:moveTo>
                <a:lnTo>
                  <a:pt x="132824" y="261739"/>
                </a:lnTo>
                <a:lnTo>
                  <a:pt x="187138" y="261739"/>
                </a:lnTo>
                <a:lnTo>
                  <a:pt x="187138" y="221760"/>
                </a:lnTo>
                <a:lnTo>
                  <a:pt x="132824" y="221760"/>
                </a:lnTo>
                <a:close/>
                <a:moveTo>
                  <a:pt x="71676" y="221760"/>
                </a:moveTo>
                <a:lnTo>
                  <a:pt x="71676" y="261739"/>
                </a:lnTo>
                <a:lnTo>
                  <a:pt x="123472" y="261739"/>
                </a:lnTo>
                <a:lnTo>
                  <a:pt x="123472" y="221760"/>
                </a:lnTo>
                <a:lnTo>
                  <a:pt x="71676" y="221760"/>
                </a:lnTo>
                <a:close/>
                <a:moveTo>
                  <a:pt x="41102" y="221760"/>
                </a:moveTo>
                <a:lnTo>
                  <a:pt x="41102" y="261739"/>
                </a:lnTo>
                <a:lnTo>
                  <a:pt x="62324" y="261739"/>
                </a:lnTo>
                <a:lnTo>
                  <a:pt x="62324" y="221760"/>
                </a:lnTo>
                <a:lnTo>
                  <a:pt x="41102" y="221760"/>
                </a:lnTo>
                <a:close/>
                <a:moveTo>
                  <a:pt x="132824" y="172778"/>
                </a:moveTo>
                <a:lnTo>
                  <a:pt x="132824" y="212756"/>
                </a:lnTo>
                <a:lnTo>
                  <a:pt x="187138" y="212756"/>
                </a:lnTo>
                <a:lnTo>
                  <a:pt x="187138" y="172778"/>
                </a:lnTo>
                <a:lnTo>
                  <a:pt x="132824" y="172778"/>
                </a:lnTo>
                <a:close/>
                <a:moveTo>
                  <a:pt x="71676" y="172778"/>
                </a:moveTo>
                <a:lnTo>
                  <a:pt x="71676" y="212756"/>
                </a:lnTo>
                <a:lnTo>
                  <a:pt x="123472" y="212756"/>
                </a:lnTo>
                <a:lnTo>
                  <a:pt x="123472" y="172778"/>
                </a:lnTo>
                <a:lnTo>
                  <a:pt x="71676" y="172778"/>
                </a:lnTo>
                <a:close/>
                <a:moveTo>
                  <a:pt x="41102" y="172778"/>
                </a:moveTo>
                <a:lnTo>
                  <a:pt x="41102" y="212756"/>
                </a:lnTo>
                <a:lnTo>
                  <a:pt x="62324" y="212756"/>
                </a:lnTo>
                <a:lnTo>
                  <a:pt x="62324" y="172778"/>
                </a:lnTo>
                <a:lnTo>
                  <a:pt x="41102" y="172778"/>
                </a:lnTo>
                <a:close/>
                <a:moveTo>
                  <a:pt x="264795" y="141258"/>
                </a:moveTo>
                <a:lnTo>
                  <a:pt x="264795" y="245853"/>
                </a:lnTo>
                <a:lnTo>
                  <a:pt x="292064" y="245853"/>
                </a:lnTo>
                <a:lnTo>
                  <a:pt x="292064" y="141258"/>
                </a:lnTo>
                <a:lnTo>
                  <a:pt x="291001" y="141258"/>
                </a:lnTo>
                <a:lnTo>
                  <a:pt x="265858" y="141258"/>
                </a:lnTo>
                <a:lnTo>
                  <a:pt x="264795" y="141258"/>
                </a:lnTo>
                <a:close/>
                <a:moveTo>
                  <a:pt x="132824" y="123435"/>
                </a:moveTo>
                <a:lnTo>
                  <a:pt x="132824" y="163414"/>
                </a:lnTo>
                <a:lnTo>
                  <a:pt x="187138" y="163414"/>
                </a:lnTo>
                <a:lnTo>
                  <a:pt x="187138" y="123435"/>
                </a:lnTo>
                <a:lnTo>
                  <a:pt x="132824" y="123435"/>
                </a:lnTo>
                <a:close/>
                <a:moveTo>
                  <a:pt x="71676" y="123435"/>
                </a:moveTo>
                <a:lnTo>
                  <a:pt x="71676" y="163414"/>
                </a:lnTo>
                <a:lnTo>
                  <a:pt x="123472" y="163414"/>
                </a:lnTo>
                <a:lnTo>
                  <a:pt x="123472" y="123435"/>
                </a:lnTo>
                <a:lnTo>
                  <a:pt x="71676" y="123435"/>
                </a:lnTo>
                <a:close/>
                <a:moveTo>
                  <a:pt x="41102" y="123435"/>
                </a:moveTo>
                <a:lnTo>
                  <a:pt x="41102" y="163414"/>
                </a:lnTo>
                <a:lnTo>
                  <a:pt x="62324" y="163414"/>
                </a:lnTo>
                <a:lnTo>
                  <a:pt x="62324" y="123435"/>
                </a:lnTo>
                <a:lnTo>
                  <a:pt x="41102" y="123435"/>
                </a:lnTo>
                <a:close/>
                <a:moveTo>
                  <a:pt x="270462" y="113581"/>
                </a:moveTo>
                <a:lnTo>
                  <a:pt x="270462" y="131913"/>
                </a:lnTo>
                <a:lnTo>
                  <a:pt x="286397" y="131913"/>
                </a:lnTo>
                <a:lnTo>
                  <a:pt x="286397" y="113581"/>
                </a:lnTo>
                <a:lnTo>
                  <a:pt x="270462" y="113581"/>
                </a:lnTo>
                <a:close/>
                <a:moveTo>
                  <a:pt x="71676" y="74453"/>
                </a:moveTo>
                <a:lnTo>
                  <a:pt x="71676" y="114431"/>
                </a:lnTo>
                <a:lnTo>
                  <a:pt x="123472" y="114431"/>
                </a:lnTo>
                <a:lnTo>
                  <a:pt x="123472" y="74453"/>
                </a:lnTo>
                <a:lnTo>
                  <a:pt x="71676" y="74453"/>
                </a:lnTo>
                <a:close/>
                <a:moveTo>
                  <a:pt x="41102" y="74453"/>
                </a:moveTo>
                <a:lnTo>
                  <a:pt x="41102" y="114431"/>
                </a:lnTo>
                <a:lnTo>
                  <a:pt x="62324" y="114431"/>
                </a:lnTo>
                <a:lnTo>
                  <a:pt x="62324" y="74453"/>
                </a:lnTo>
                <a:lnTo>
                  <a:pt x="41102" y="74453"/>
                </a:lnTo>
                <a:close/>
                <a:moveTo>
                  <a:pt x="36426" y="65088"/>
                </a:moveTo>
                <a:lnTo>
                  <a:pt x="145773" y="65088"/>
                </a:lnTo>
                <a:cubicBezTo>
                  <a:pt x="148291" y="65088"/>
                  <a:pt x="150449" y="67249"/>
                  <a:pt x="150449" y="69770"/>
                </a:cubicBezTo>
                <a:cubicBezTo>
                  <a:pt x="150449" y="72292"/>
                  <a:pt x="148291" y="74453"/>
                  <a:pt x="145773" y="74453"/>
                </a:cubicBezTo>
                <a:lnTo>
                  <a:pt x="132824" y="74453"/>
                </a:lnTo>
                <a:lnTo>
                  <a:pt x="132824" y="114431"/>
                </a:lnTo>
                <a:lnTo>
                  <a:pt x="187138" y="114431"/>
                </a:lnTo>
                <a:lnTo>
                  <a:pt x="187138" y="85258"/>
                </a:lnTo>
                <a:cubicBezTo>
                  <a:pt x="187138" y="82736"/>
                  <a:pt x="189296" y="80575"/>
                  <a:pt x="191814" y="80575"/>
                </a:cubicBezTo>
                <a:cubicBezTo>
                  <a:pt x="194332" y="80575"/>
                  <a:pt x="196490" y="82736"/>
                  <a:pt x="196490" y="85258"/>
                </a:cubicBezTo>
                <a:lnTo>
                  <a:pt x="196490" y="266421"/>
                </a:lnTo>
                <a:cubicBezTo>
                  <a:pt x="196490" y="268942"/>
                  <a:pt x="194332" y="271103"/>
                  <a:pt x="191814" y="271103"/>
                </a:cubicBezTo>
                <a:lnTo>
                  <a:pt x="36426" y="271103"/>
                </a:lnTo>
                <a:cubicBezTo>
                  <a:pt x="33908" y="271103"/>
                  <a:pt x="31750" y="268942"/>
                  <a:pt x="31750" y="266421"/>
                </a:cubicBezTo>
                <a:lnTo>
                  <a:pt x="31750" y="69770"/>
                </a:lnTo>
                <a:cubicBezTo>
                  <a:pt x="31750" y="67249"/>
                  <a:pt x="33908" y="65088"/>
                  <a:pt x="36426" y="65088"/>
                </a:cubicBezTo>
                <a:close/>
                <a:moveTo>
                  <a:pt x="264795" y="40257"/>
                </a:moveTo>
                <a:lnTo>
                  <a:pt x="264795" y="104236"/>
                </a:lnTo>
                <a:lnTo>
                  <a:pt x="265858" y="104236"/>
                </a:lnTo>
                <a:lnTo>
                  <a:pt x="291001" y="104236"/>
                </a:lnTo>
                <a:lnTo>
                  <a:pt x="292064" y="104236"/>
                </a:lnTo>
                <a:lnTo>
                  <a:pt x="292064" y="40257"/>
                </a:lnTo>
                <a:lnTo>
                  <a:pt x="289939" y="40257"/>
                </a:lnTo>
                <a:lnTo>
                  <a:pt x="266920" y="40257"/>
                </a:lnTo>
                <a:lnTo>
                  <a:pt x="264795" y="40257"/>
                </a:lnTo>
                <a:close/>
                <a:moveTo>
                  <a:pt x="36427" y="31750"/>
                </a:moveTo>
                <a:lnTo>
                  <a:pt x="99739" y="31750"/>
                </a:lnTo>
                <a:cubicBezTo>
                  <a:pt x="102257" y="31750"/>
                  <a:pt x="104415" y="33867"/>
                  <a:pt x="104415" y="35984"/>
                </a:cubicBezTo>
                <a:cubicBezTo>
                  <a:pt x="104415" y="38806"/>
                  <a:pt x="102257" y="40922"/>
                  <a:pt x="99739" y="40922"/>
                </a:cubicBezTo>
                <a:lnTo>
                  <a:pt x="36427" y="40922"/>
                </a:lnTo>
                <a:cubicBezTo>
                  <a:pt x="33908" y="40922"/>
                  <a:pt x="31750" y="38806"/>
                  <a:pt x="31750" y="35984"/>
                </a:cubicBezTo>
                <a:cubicBezTo>
                  <a:pt x="31750" y="33867"/>
                  <a:pt x="33908" y="31750"/>
                  <a:pt x="36427" y="31750"/>
                </a:cubicBezTo>
                <a:close/>
                <a:moveTo>
                  <a:pt x="174167" y="15455"/>
                </a:moveTo>
                <a:lnTo>
                  <a:pt x="174167" y="55713"/>
                </a:lnTo>
                <a:lnTo>
                  <a:pt x="214387" y="55713"/>
                </a:lnTo>
                <a:lnTo>
                  <a:pt x="174167" y="15455"/>
                </a:lnTo>
                <a:close/>
                <a:moveTo>
                  <a:pt x="278252" y="8986"/>
                </a:moveTo>
                <a:cubicBezTo>
                  <a:pt x="274711" y="8986"/>
                  <a:pt x="271524" y="12221"/>
                  <a:pt x="271524" y="16174"/>
                </a:cubicBezTo>
                <a:lnTo>
                  <a:pt x="271524" y="30911"/>
                </a:lnTo>
                <a:lnTo>
                  <a:pt x="284981" y="30911"/>
                </a:lnTo>
                <a:lnTo>
                  <a:pt x="284981" y="16174"/>
                </a:lnTo>
                <a:cubicBezTo>
                  <a:pt x="284981" y="12221"/>
                  <a:pt x="282148" y="8986"/>
                  <a:pt x="278252" y="8986"/>
                </a:cubicBezTo>
                <a:close/>
                <a:moveTo>
                  <a:pt x="8978" y="8986"/>
                </a:moveTo>
                <a:lnTo>
                  <a:pt x="8978" y="295096"/>
                </a:lnTo>
                <a:lnTo>
                  <a:pt x="220851" y="295096"/>
                </a:lnTo>
                <a:lnTo>
                  <a:pt x="220851" y="65058"/>
                </a:lnTo>
                <a:lnTo>
                  <a:pt x="169499" y="65058"/>
                </a:lnTo>
                <a:cubicBezTo>
                  <a:pt x="166985" y="65058"/>
                  <a:pt x="164830" y="62901"/>
                  <a:pt x="164830" y="60385"/>
                </a:cubicBezTo>
                <a:lnTo>
                  <a:pt x="164830" y="8986"/>
                </a:lnTo>
                <a:lnTo>
                  <a:pt x="8978" y="8986"/>
                </a:lnTo>
                <a:close/>
                <a:moveTo>
                  <a:pt x="278252" y="0"/>
                </a:moveTo>
                <a:cubicBezTo>
                  <a:pt x="287460" y="0"/>
                  <a:pt x="294542" y="7188"/>
                  <a:pt x="294542" y="16174"/>
                </a:cubicBezTo>
                <a:lnTo>
                  <a:pt x="294542" y="30911"/>
                </a:lnTo>
                <a:lnTo>
                  <a:pt x="296667" y="30911"/>
                </a:lnTo>
                <a:cubicBezTo>
                  <a:pt x="299146" y="30911"/>
                  <a:pt x="301271" y="33068"/>
                  <a:pt x="301271" y="35584"/>
                </a:cubicBezTo>
                <a:lnTo>
                  <a:pt x="301271" y="108909"/>
                </a:lnTo>
                <a:cubicBezTo>
                  <a:pt x="301271" y="111425"/>
                  <a:pt x="299146" y="113581"/>
                  <a:pt x="296667" y="113581"/>
                </a:cubicBezTo>
                <a:lnTo>
                  <a:pt x="295251" y="113581"/>
                </a:lnTo>
                <a:lnTo>
                  <a:pt x="295251" y="131913"/>
                </a:lnTo>
                <a:lnTo>
                  <a:pt x="296667" y="131913"/>
                </a:lnTo>
                <a:cubicBezTo>
                  <a:pt x="299146" y="131913"/>
                  <a:pt x="301271" y="134069"/>
                  <a:pt x="301271" y="136585"/>
                </a:cubicBezTo>
                <a:lnTo>
                  <a:pt x="301271" y="250526"/>
                </a:lnTo>
                <a:cubicBezTo>
                  <a:pt x="301271" y="250885"/>
                  <a:pt x="300917" y="251245"/>
                  <a:pt x="300917" y="251963"/>
                </a:cubicBezTo>
                <a:lnTo>
                  <a:pt x="282856" y="301565"/>
                </a:lnTo>
                <a:cubicBezTo>
                  <a:pt x="282148" y="303003"/>
                  <a:pt x="280377" y="304441"/>
                  <a:pt x="278252" y="304441"/>
                </a:cubicBezTo>
                <a:cubicBezTo>
                  <a:pt x="276482" y="304441"/>
                  <a:pt x="274711" y="303003"/>
                  <a:pt x="274003" y="301565"/>
                </a:cubicBezTo>
                <a:lnTo>
                  <a:pt x="255942" y="251963"/>
                </a:lnTo>
                <a:cubicBezTo>
                  <a:pt x="255942" y="251245"/>
                  <a:pt x="255588" y="250885"/>
                  <a:pt x="255588" y="250526"/>
                </a:cubicBezTo>
                <a:lnTo>
                  <a:pt x="255588" y="136585"/>
                </a:lnTo>
                <a:cubicBezTo>
                  <a:pt x="255588" y="134069"/>
                  <a:pt x="257713" y="131913"/>
                  <a:pt x="260192" y="131913"/>
                </a:cubicBezTo>
                <a:lnTo>
                  <a:pt x="261608" y="131913"/>
                </a:lnTo>
                <a:lnTo>
                  <a:pt x="261608" y="113581"/>
                </a:lnTo>
                <a:lnTo>
                  <a:pt x="260192" y="113581"/>
                </a:lnTo>
                <a:cubicBezTo>
                  <a:pt x="257713" y="113581"/>
                  <a:pt x="255588" y="111425"/>
                  <a:pt x="255588" y="108909"/>
                </a:cubicBezTo>
                <a:lnTo>
                  <a:pt x="255588" y="35584"/>
                </a:lnTo>
                <a:cubicBezTo>
                  <a:pt x="255588" y="33068"/>
                  <a:pt x="257713" y="30911"/>
                  <a:pt x="260192" y="30911"/>
                </a:cubicBezTo>
                <a:lnTo>
                  <a:pt x="262671" y="30911"/>
                </a:lnTo>
                <a:lnTo>
                  <a:pt x="262671" y="16174"/>
                </a:lnTo>
                <a:cubicBezTo>
                  <a:pt x="262671" y="7188"/>
                  <a:pt x="269753" y="0"/>
                  <a:pt x="278252" y="0"/>
                </a:cubicBezTo>
                <a:close/>
                <a:moveTo>
                  <a:pt x="4309" y="0"/>
                </a:moveTo>
                <a:lnTo>
                  <a:pt x="169499" y="0"/>
                </a:lnTo>
                <a:cubicBezTo>
                  <a:pt x="169499" y="0"/>
                  <a:pt x="169499" y="0"/>
                  <a:pt x="169858" y="0"/>
                </a:cubicBezTo>
                <a:cubicBezTo>
                  <a:pt x="170217" y="0"/>
                  <a:pt x="170576" y="0"/>
                  <a:pt x="170935" y="359"/>
                </a:cubicBezTo>
                <a:cubicBezTo>
                  <a:pt x="170935" y="359"/>
                  <a:pt x="171294" y="359"/>
                  <a:pt x="171654" y="359"/>
                </a:cubicBezTo>
                <a:cubicBezTo>
                  <a:pt x="172013" y="719"/>
                  <a:pt x="172372" y="719"/>
                  <a:pt x="172731" y="1078"/>
                </a:cubicBezTo>
                <a:lnTo>
                  <a:pt x="228752" y="57150"/>
                </a:lnTo>
                <a:cubicBezTo>
                  <a:pt x="229111" y="57510"/>
                  <a:pt x="229470" y="58229"/>
                  <a:pt x="229470" y="58588"/>
                </a:cubicBezTo>
                <a:lnTo>
                  <a:pt x="229829" y="58947"/>
                </a:lnTo>
                <a:cubicBezTo>
                  <a:pt x="229829" y="59307"/>
                  <a:pt x="229829" y="59666"/>
                  <a:pt x="229829" y="60026"/>
                </a:cubicBezTo>
                <a:lnTo>
                  <a:pt x="229829" y="60385"/>
                </a:lnTo>
                <a:lnTo>
                  <a:pt x="229829" y="299768"/>
                </a:lnTo>
                <a:cubicBezTo>
                  <a:pt x="229829" y="302284"/>
                  <a:pt x="227674" y="304441"/>
                  <a:pt x="225161" y="304441"/>
                </a:cubicBezTo>
                <a:lnTo>
                  <a:pt x="4309" y="304441"/>
                </a:lnTo>
                <a:cubicBezTo>
                  <a:pt x="1795" y="304441"/>
                  <a:pt x="0" y="302284"/>
                  <a:pt x="0" y="299768"/>
                </a:cubicBezTo>
                <a:lnTo>
                  <a:pt x="0" y="4313"/>
                </a:lnTo>
                <a:cubicBezTo>
                  <a:pt x="0" y="1797"/>
                  <a:pt x="1795" y="0"/>
                  <a:pt x="43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76" name="Freeform 835">
            <a:extLst>
              <a:ext uri="{FF2B5EF4-FFF2-40B4-BE49-F238E27FC236}">
                <a16:creationId xmlns:a16="http://schemas.microsoft.com/office/drawing/2014/main" id="{DA455F7F-0EFA-8049-82D8-9C35FD9E3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807" y="3559641"/>
            <a:ext cx="672355" cy="729013"/>
          </a:xfrm>
          <a:custGeom>
            <a:avLst/>
            <a:gdLst>
              <a:gd name="T0" fmla="*/ 113838 w 281846"/>
              <a:gd name="T1" fmla="*/ 186527 h 305667"/>
              <a:gd name="T2" fmla="*/ 129611 w 281846"/>
              <a:gd name="T3" fmla="*/ 203832 h 305667"/>
              <a:gd name="T4" fmla="*/ 121366 w 281846"/>
              <a:gd name="T5" fmla="*/ 207437 h 305667"/>
              <a:gd name="T6" fmla="*/ 96632 w 281846"/>
              <a:gd name="T7" fmla="*/ 211403 h 305667"/>
              <a:gd name="T8" fmla="*/ 131403 w 281846"/>
              <a:gd name="T9" fmla="*/ 243127 h 305667"/>
              <a:gd name="T10" fmla="*/ 113838 w 281846"/>
              <a:gd name="T11" fmla="*/ 267642 h 305667"/>
              <a:gd name="T12" fmla="*/ 104877 w 281846"/>
              <a:gd name="T13" fmla="*/ 267642 h 305667"/>
              <a:gd name="T14" fmla="*/ 89104 w 281846"/>
              <a:gd name="T15" fmla="*/ 250698 h 305667"/>
              <a:gd name="T16" fmla="*/ 97349 w 281846"/>
              <a:gd name="T17" fmla="*/ 247093 h 305667"/>
              <a:gd name="T18" fmla="*/ 122083 w 281846"/>
              <a:gd name="T19" fmla="*/ 243127 h 305667"/>
              <a:gd name="T20" fmla="*/ 87312 w 281846"/>
              <a:gd name="T21" fmla="*/ 211403 h 305667"/>
              <a:gd name="T22" fmla="*/ 104877 w 281846"/>
              <a:gd name="T23" fmla="*/ 186527 h 305667"/>
              <a:gd name="T24" fmla="*/ 97276 w 281846"/>
              <a:gd name="T25" fmla="*/ 147659 h 305667"/>
              <a:gd name="T26" fmla="*/ 109165 w 281846"/>
              <a:gd name="T27" fmla="*/ 153408 h 305667"/>
              <a:gd name="T28" fmla="*/ 96905 w 281846"/>
              <a:gd name="T29" fmla="*/ 157623 h 305667"/>
              <a:gd name="T30" fmla="*/ 97276 w 281846"/>
              <a:gd name="T31" fmla="*/ 147659 h 305667"/>
              <a:gd name="T32" fmla="*/ 137384 w 281846"/>
              <a:gd name="T33" fmla="*/ 151721 h 305667"/>
              <a:gd name="T34" fmla="*/ 126107 w 281846"/>
              <a:gd name="T35" fmla="*/ 158019 h 305667"/>
              <a:gd name="T36" fmla="*/ 121014 w 281846"/>
              <a:gd name="T37" fmla="*/ 153944 h 305667"/>
              <a:gd name="T38" fmla="*/ 132291 w 281846"/>
              <a:gd name="T39" fmla="*/ 147647 h 305667"/>
              <a:gd name="T40" fmla="*/ 76685 w 281846"/>
              <a:gd name="T41" fmla="*/ 144871 h 305667"/>
              <a:gd name="T42" fmla="*/ 75260 w 281846"/>
              <a:gd name="T43" fmla="*/ 153290 h 305667"/>
              <a:gd name="T44" fmla="*/ 67420 w 281846"/>
              <a:gd name="T45" fmla="*/ 151606 h 305667"/>
              <a:gd name="T46" fmla="*/ 69914 w 281846"/>
              <a:gd name="T47" fmla="*/ 143188 h 305667"/>
              <a:gd name="T48" fmla="*/ 162413 w 281846"/>
              <a:gd name="T49" fmla="*/ 144511 h 305667"/>
              <a:gd name="T50" fmla="*/ 155819 w 281846"/>
              <a:gd name="T51" fmla="*/ 151681 h 305667"/>
              <a:gd name="T52" fmla="*/ 149958 w 281846"/>
              <a:gd name="T53" fmla="*/ 148813 h 305667"/>
              <a:gd name="T54" fmla="*/ 156185 w 281846"/>
              <a:gd name="T55" fmla="*/ 142002 h 305667"/>
              <a:gd name="T56" fmla="*/ 68142 w 281846"/>
              <a:gd name="T57" fmla="*/ 95930 h 305667"/>
              <a:gd name="T58" fmla="*/ 109965 w 281846"/>
              <a:gd name="T59" fmla="*/ 86951 h 305667"/>
              <a:gd name="T60" fmla="*/ 151427 w 281846"/>
              <a:gd name="T61" fmla="*/ 95930 h 305667"/>
              <a:gd name="T62" fmla="*/ 158638 w 281846"/>
              <a:gd name="T63" fmla="*/ 102035 h 305667"/>
              <a:gd name="T64" fmla="*/ 121141 w 281846"/>
              <a:gd name="T65" fmla="*/ 102035 h 305667"/>
              <a:gd name="T66" fmla="*/ 79319 w 281846"/>
              <a:gd name="T67" fmla="*/ 111373 h 305667"/>
              <a:gd name="T68" fmla="*/ 38938 w 281846"/>
              <a:gd name="T69" fmla="*/ 100958 h 305667"/>
              <a:gd name="T70" fmla="*/ 49754 w 281846"/>
              <a:gd name="T71" fmla="*/ 135794 h 305667"/>
              <a:gd name="T72" fmla="*/ 53360 w 281846"/>
              <a:gd name="T73" fmla="*/ 142977 h 305667"/>
              <a:gd name="T74" fmla="*/ 48673 w 281846"/>
              <a:gd name="T75" fmla="*/ 145491 h 305667"/>
              <a:gd name="T76" fmla="*/ 9013 w 281846"/>
              <a:gd name="T77" fmla="*/ 231325 h 305667"/>
              <a:gd name="T78" fmla="*/ 195774 w 281846"/>
              <a:gd name="T79" fmla="*/ 270831 h 305667"/>
              <a:gd name="T80" fmla="*/ 202624 w 281846"/>
              <a:gd name="T81" fmla="*/ 276936 h 305667"/>
              <a:gd name="T82" fmla="*/ 0 w 281846"/>
              <a:gd name="T83" fmla="*/ 231325 h 305667"/>
              <a:gd name="T84" fmla="*/ 37136 w 281846"/>
              <a:gd name="T85" fmla="*/ 125020 h 305667"/>
              <a:gd name="T86" fmla="*/ 30646 w 281846"/>
              <a:gd name="T87" fmla="*/ 95930 h 305667"/>
              <a:gd name="T88" fmla="*/ 209501 w 281846"/>
              <a:gd name="T89" fmla="*/ 1083 h 305667"/>
              <a:gd name="T90" fmla="*/ 280068 w 281846"/>
              <a:gd name="T91" fmla="*/ 60989 h 305667"/>
              <a:gd name="T92" fmla="*/ 276844 w 281846"/>
              <a:gd name="T93" fmla="*/ 68928 h 305667"/>
              <a:gd name="T94" fmla="*/ 249620 w 281846"/>
              <a:gd name="T95" fmla="*/ 300974 h 305667"/>
              <a:gd name="T96" fmla="*/ 240307 w 281846"/>
              <a:gd name="T97" fmla="*/ 300974 h 305667"/>
              <a:gd name="T98" fmla="*/ 244964 w 281846"/>
              <a:gd name="T99" fmla="*/ 59906 h 305667"/>
              <a:gd name="T100" fmla="*/ 212725 w 281846"/>
              <a:gd name="T101" fmla="*/ 10827 h 305667"/>
              <a:gd name="T102" fmla="*/ 179412 w 281846"/>
              <a:gd name="T103" fmla="*/ 59906 h 305667"/>
              <a:gd name="T104" fmla="*/ 183711 w 281846"/>
              <a:gd name="T105" fmla="*/ 233489 h 305667"/>
              <a:gd name="T106" fmla="*/ 174755 w 281846"/>
              <a:gd name="T107" fmla="*/ 233489 h 305667"/>
              <a:gd name="T108" fmla="*/ 147890 w 281846"/>
              <a:gd name="T109" fmla="*/ 68928 h 305667"/>
              <a:gd name="T110" fmla="*/ 145024 w 281846"/>
              <a:gd name="T111" fmla="*/ 60989 h 305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77" name="Freeform 836">
            <a:extLst>
              <a:ext uri="{FF2B5EF4-FFF2-40B4-BE49-F238E27FC236}">
                <a16:creationId xmlns:a16="http://schemas.microsoft.com/office/drawing/2014/main" id="{27911CCE-D7E2-464B-B777-1F1DE53F3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891" y="2834864"/>
            <a:ext cx="530000" cy="538413"/>
          </a:xfrm>
          <a:custGeom>
            <a:avLst/>
            <a:gdLst>
              <a:gd name="T0" fmla="*/ 145785 w 299678"/>
              <a:gd name="T1" fmla="*/ 256822 h 304441"/>
              <a:gd name="T2" fmla="*/ 39632 w 299678"/>
              <a:gd name="T3" fmla="*/ 247650 h 304441"/>
              <a:gd name="T4" fmla="*/ 39632 w 299678"/>
              <a:gd name="T5" fmla="*/ 256822 h 304441"/>
              <a:gd name="T6" fmla="*/ 204910 w 299678"/>
              <a:gd name="T7" fmla="*/ 218849 h 304441"/>
              <a:gd name="T8" fmla="*/ 197949 w 299678"/>
              <a:gd name="T9" fmla="*/ 225312 h 304441"/>
              <a:gd name="T10" fmla="*/ 252059 w 299678"/>
              <a:gd name="T11" fmla="*/ 222074 h 304441"/>
              <a:gd name="T12" fmla="*/ 223661 w 299678"/>
              <a:gd name="T13" fmla="*/ 217488 h 304441"/>
              <a:gd name="T14" fmla="*/ 223661 w 299678"/>
              <a:gd name="T15" fmla="*/ 217488 h 304441"/>
              <a:gd name="T16" fmla="*/ 204910 w 299678"/>
              <a:gd name="T17" fmla="*/ 194809 h 304441"/>
              <a:gd name="T18" fmla="*/ 197949 w 299678"/>
              <a:gd name="T19" fmla="*/ 188686 h 304441"/>
              <a:gd name="T20" fmla="*/ 269698 w 299678"/>
              <a:gd name="T21" fmla="*/ 226649 h 304441"/>
              <a:gd name="T22" fmla="*/ 247473 w 299678"/>
              <a:gd name="T23" fmla="*/ 187325 h 304441"/>
              <a:gd name="T24" fmla="*/ 247473 w 299678"/>
              <a:gd name="T25" fmla="*/ 187325 h 304441"/>
              <a:gd name="T26" fmla="*/ 219075 w 299678"/>
              <a:gd name="T27" fmla="*/ 191559 h 304441"/>
              <a:gd name="T28" fmla="*/ 96484 w 299678"/>
              <a:gd name="T29" fmla="*/ 218753 h 304441"/>
              <a:gd name="T30" fmla="*/ 91898 w 299678"/>
              <a:gd name="T31" fmla="*/ 180975 h 304441"/>
              <a:gd name="T32" fmla="*/ 39687 w 299678"/>
              <a:gd name="T33" fmla="*/ 223475 h 304441"/>
              <a:gd name="T34" fmla="*/ 66498 w 299678"/>
              <a:gd name="T35" fmla="*/ 166688 h 304441"/>
              <a:gd name="T36" fmla="*/ 61912 w 299678"/>
              <a:gd name="T37" fmla="*/ 220318 h 304441"/>
              <a:gd name="T38" fmla="*/ 272805 w 299678"/>
              <a:gd name="T39" fmla="*/ 160161 h 304441"/>
              <a:gd name="T40" fmla="*/ 266211 w 299678"/>
              <a:gd name="T41" fmla="*/ 166511 h 304441"/>
              <a:gd name="T42" fmla="*/ 204910 w 299678"/>
              <a:gd name="T43" fmla="*/ 160161 h 304441"/>
              <a:gd name="T44" fmla="*/ 197949 w 299678"/>
              <a:gd name="T45" fmla="*/ 166511 h 304441"/>
              <a:gd name="T46" fmla="*/ 252059 w 299678"/>
              <a:gd name="T47" fmla="*/ 163146 h 304441"/>
              <a:gd name="T48" fmla="*/ 223661 w 299678"/>
              <a:gd name="T49" fmla="*/ 158750 h 304441"/>
              <a:gd name="T50" fmla="*/ 223661 w 299678"/>
              <a:gd name="T51" fmla="*/ 158750 h 304441"/>
              <a:gd name="T52" fmla="*/ 118886 w 299678"/>
              <a:gd name="T53" fmla="*/ 223479 h 304441"/>
              <a:gd name="T54" fmla="*/ 145873 w 299678"/>
              <a:gd name="T55" fmla="*/ 134938 h 304441"/>
              <a:gd name="T56" fmla="*/ 141287 w 299678"/>
              <a:gd name="T57" fmla="*/ 218779 h 304441"/>
              <a:gd name="T58" fmla="*/ 271151 w 299678"/>
              <a:gd name="T59" fmla="*/ 128588 h 304441"/>
              <a:gd name="T60" fmla="*/ 196850 w 299678"/>
              <a:gd name="T61" fmla="*/ 133174 h 304441"/>
              <a:gd name="T62" fmla="*/ 179663 w 299678"/>
              <a:gd name="T63" fmla="*/ 242618 h 304441"/>
              <a:gd name="T64" fmla="*/ 290695 w 299678"/>
              <a:gd name="T65" fmla="*/ 113581 h 304441"/>
              <a:gd name="T66" fmla="*/ 145774 w 299678"/>
              <a:gd name="T67" fmla="*/ 100013 h 304441"/>
              <a:gd name="T68" fmla="*/ 34925 w 299678"/>
              <a:gd name="T69" fmla="*/ 104409 h 304441"/>
              <a:gd name="T70" fmla="*/ 204428 w 299678"/>
              <a:gd name="T71" fmla="*/ 69674 h 304441"/>
              <a:gd name="T72" fmla="*/ 39593 w 299678"/>
              <a:gd name="T73" fmla="*/ 65088 h 304441"/>
              <a:gd name="T74" fmla="*/ 157025 w 299678"/>
              <a:gd name="T75" fmla="*/ 27676 h 304441"/>
              <a:gd name="T76" fmla="*/ 14014 w 299678"/>
              <a:gd name="T77" fmla="*/ 9345 h 304441"/>
              <a:gd name="T78" fmla="*/ 226016 w 299678"/>
              <a:gd name="T79" fmla="*/ 295096 h 304441"/>
              <a:gd name="T80" fmla="*/ 170680 w 299678"/>
              <a:gd name="T81" fmla="*/ 242618 h 304441"/>
              <a:gd name="T82" fmla="*/ 230687 w 299678"/>
              <a:gd name="T83" fmla="*/ 14018 h 304441"/>
              <a:gd name="T84" fmla="*/ 157025 w 299678"/>
              <a:gd name="T85" fmla="*/ 37021 h 304441"/>
              <a:gd name="T86" fmla="*/ 14014 w 299678"/>
              <a:gd name="T87" fmla="*/ 9345 h 304441"/>
              <a:gd name="T88" fmla="*/ 226016 w 299678"/>
              <a:gd name="T89" fmla="*/ 0 h 304441"/>
              <a:gd name="T90" fmla="*/ 299678 w 299678"/>
              <a:gd name="T91" fmla="*/ 113581 h 304441"/>
              <a:gd name="T92" fmla="*/ 239670 w 299678"/>
              <a:gd name="T93" fmla="*/ 290423 h 304441"/>
              <a:gd name="T94" fmla="*/ 0 w 299678"/>
              <a:gd name="T95" fmla="*/ 14018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99678" h="304441">
                <a:moveTo>
                  <a:pt x="94796" y="247650"/>
                </a:moveTo>
                <a:lnTo>
                  <a:pt x="145785" y="247650"/>
                </a:lnTo>
                <a:cubicBezTo>
                  <a:pt x="148299" y="247650"/>
                  <a:pt x="150453" y="249767"/>
                  <a:pt x="150453" y="252236"/>
                </a:cubicBezTo>
                <a:cubicBezTo>
                  <a:pt x="150453" y="254706"/>
                  <a:pt x="148299" y="256822"/>
                  <a:pt x="145785" y="256822"/>
                </a:cubicBezTo>
                <a:lnTo>
                  <a:pt x="94796" y="256822"/>
                </a:lnTo>
                <a:cubicBezTo>
                  <a:pt x="92282" y="256822"/>
                  <a:pt x="90487" y="254706"/>
                  <a:pt x="90487" y="252236"/>
                </a:cubicBezTo>
                <a:cubicBezTo>
                  <a:pt x="90487" y="249767"/>
                  <a:pt x="92282" y="247650"/>
                  <a:pt x="94796" y="247650"/>
                </a:cubicBezTo>
                <a:close/>
                <a:moveTo>
                  <a:pt x="39632" y="247650"/>
                </a:moveTo>
                <a:lnTo>
                  <a:pt x="71131" y="247650"/>
                </a:lnTo>
                <a:cubicBezTo>
                  <a:pt x="73665" y="247650"/>
                  <a:pt x="75838" y="249767"/>
                  <a:pt x="75838" y="252236"/>
                </a:cubicBezTo>
                <a:cubicBezTo>
                  <a:pt x="75838" y="254706"/>
                  <a:pt x="73665" y="256822"/>
                  <a:pt x="71131" y="256822"/>
                </a:cubicBezTo>
                <a:lnTo>
                  <a:pt x="39632" y="256822"/>
                </a:lnTo>
                <a:cubicBezTo>
                  <a:pt x="36735" y="256822"/>
                  <a:pt x="34925" y="254706"/>
                  <a:pt x="34925" y="252236"/>
                </a:cubicBezTo>
                <a:cubicBezTo>
                  <a:pt x="34925" y="249767"/>
                  <a:pt x="36735" y="247650"/>
                  <a:pt x="39632" y="247650"/>
                </a:cubicBezTo>
                <a:close/>
                <a:moveTo>
                  <a:pt x="197949" y="218849"/>
                </a:moveTo>
                <a:cubicBezTo>
                  <a:pt x="199781" y="217488"/>
                  <a:pt x="203078" y="217488"/>
                  <a:pt x="204910" y="218849"/>
                </a:cubicBezTo>
                <a:cubicBezTo>
                  <a:pt x="205642" y="219869"/>
                  <a:pt x="206009" y="220890"/>
                  <a:pt x="206009" y="222251"/>
                </a:cubicBezTo>
                <a:cubicBezTo>
                  <a:pt x="206009" y="223271"/>
                  <a:pt x="205642" y="224292"/>
                  <a:pt x="204910" y="225312"/>
                </a:cubicBezTo>
                <a:cubicBezTo>
                  <a:pt x="203811" y="225993"/>
                  <a:pt x="202712" y="226673"/>
                  <a:pt x="201613" y="226673"/>
                </a:cubicBezTo>
                <a:cubicBezTo>
                  <a:pt x="200147" y="226673"/>
                  <a:pt x="199048" y="225993"/>
                  <a:pt x="197949" y="225312"/>
                </a:cubicBezTo>
                <a:cubicBezTo>
                  <a:pt x="197216" y="224292"/>
                  <a:pt x="196850" y="223271"/>
                  <a:pt x="196850" y="222251"/>
                </a:cubicBezTo>
                <a:cubicBezTo>
                  <a:pt x="196850" y="220890"/>
                  <a:pt x="197216" y="219869"/>
                  <a:pt x="197949" y="218849"/>
                </a:cubicBezTo>
                <a:close/>
                <a:moveTo>
                  <a:pt x="247473" y="217488"/>
                </a:moveTo>
                <a:cubicBezTo>
                  <a:pt x="249943" y="217488"/>
                  <a:pt x="252059" y="219605"/>
                  <a:pt x="252059" y="222074"/>
                </a:cubicBezTo>
                <a:cubicBezTo>
                  <a:pt x="252059" y="224544"/>
                  <a:pt x="249943" y="226660"/>
                  <a:pt x="247473" y="226660"/>
                </a:cubicBezTo>
                <a:cubicBezTo>
                  <a:pt x="245004" y="226660"/>
                  <a:pt x="242887" y="224544"/>
                  <a:pt x="242887" y="222074"/>
                </a:cubicBezTo>
                <a:cubicBezTo>
                  <a:pt x="242887" y="219605"/>
                  <a:pt x="245004" y="217488"/>
                  <a:pt x="247473" y="217488"/>
                </a:cubicBezTo>
                <a:close/>
                <a:moveTo>
                  <a:pt x="223661" y="217488"/>
                </a:moveTo>
                <a:cubicBezTo>
                  <a:pt x="226131" y="217488"/>
                  <a:pt x="228247" y="219605"/>
                  <a:pt x="228247" y="222074"/>
                </a:cubicBezTo>
                <a:cubicBezTo>
                  <a:pt x="228247" y="224544"/>
                  <a:pt x="226131" y="226660"/>
                  <a:pt x="223661" y="226660"/>
                </a:cubicBezTo>
                <a:cubicBezTo>
                  <a:pt x="221192" y="226660"/>
                  <a:pt x="219075" y="224544"/>
                  <a:pt x="219075" y="222074"/>
                </a:cubicBezTo>
                <a:cubicBezTo>
                  <a:pt x="219075" y="219605"/>
                  <a:pt x="221192" y="217488"/>
                  <a:pt x="223661" y="217488"/>
                </a:cubicBezTo>
                <a:close/>
                <a:moveTo>
                  <a:pt x="197949" y="188686"/>
                </a:moveTo>
                <a:cubicBezTo>
                  <a:pt x="199781" y="187325"/>
                  <a:pt x="203078" y="187325"/>
                  <a:pt x="204910" y="188686"/>
                </a:cubicBezTo>
                <a:cubicBezTo>
                  <a:pt x="205642" y="189706"/>
                  <a:pt x="206009" y="190727"/>
                  <a:pt x="206009" y="191748"/>
                </a:cubicBezTo>
                <a:cubicBezTo>
                  <a:pt x="206009" y="193108"/>
                  <a:pt x="205642" y="194129"/>
                  <a:pt x="204910" y="194809"/>
                </a:cubicBezTo>
                <a:cubicBezTo>
                  <a:pt x="203811" y="195830"/>
                  <a:pt x="202712" y="196510"/>
                  <a:pt x="201613" y="196510"/>
                </a:cubicBezTo>
                <a:cubicBezTo>
                  <a:pt x="200147" y="196510"/>
                  <a:pt x="199048" y="195830"/>
                  <a:pt x="197949" y="194809"/>
                </a:cubicBezTo>
                <a:cubicBezTo>
                  <a:pt x="197216" y="194129"/>
                  <a:pt x="196850" y="193108"/>
                  <a:pt x="196850" y="191748"/>
                </a:cubicBezTo>
                <a:cubicBezTo>
                  <a:pt x="196850" y="190727"/>
                  <a:pt x="197216" y="189706"/>
                  <a:pt x="197949" y="188686"/>
                </a:cubicBezTo>
                <a:close/>
                <a:moveTo>
                  <a:pt x="269698" y="187325"/>
                </a:moveTo>
                <a:cubicBezTo>
                  <a:pt x="272168" y="187325"/>
                  <a:pt x="274284" y="189510"/>
                  <a:pt x="274284" y="191695"/>
                </a:cubicBezTo>
                <a:lnTo>
                  <a:pt x="274284" y="221916"/>
                </a:lnTo>
                <a:cubicBezTo>
                  <a:pt x="274284" y="224464"/>
                  <a:pt x="272168" y="226649"/>
                  <a:pt x="269698" y="226649"/>
                </a:cubicBezTo>
                <a:cubicBezTo>
                  <a:pt x="267229" y="226649"/>
                  <a:pt x="265112" y="224464"/>
                  <a:pt x="265112" y="221916"/>
                </a:cubicBezTo>
                <a:lnTo>
                  <a:pt x="265112" y="191695"/>
                </a:lnTo>
                <a:cubicBezTo>
                  <a:pt x="265112" y="189510"/>
                  <a:pt x="267229" y="187325"/>
                  <a:pt x="269698" y="187325"/>
                </a:cubicBezTo>
                <a:close/>
                <a:moveTo>
                  <a:pt x="247473" y="187325"/>
                </a:moveTo>
                <a:cubicBezTo>
                  <a:pt x="249943" y="187325"/>
                  <a:pt x="252059" y="189442"/>
                  <a:pt x="252059" y="191559"/>
                </a:cubicBezTo>
                <a:cubicBezTo>
                  <a:pt x="252059" y="194381"/>
                  <a:pt x="249943" y="196497"/>
                  <a:pt x="247473" y="196497"/>
                </a:cubicBezTo>
                <a:cubicBezTo>
                  <a:pt x="245004" y="196497"/>
                  <a:pt x="242887" y="194381"/>
                  <a:pt x="242887" y="191559"/>
                </a:cubicBezTo>
                <a:cubicBezTo>
                  <a:pt x="242887" y="189442"/>
                  <a:pt x="245004" y="187325"/>
                  <a:pt x="247473" y="187325"/>
                </a:cubicBezTo>
                <a:close/>
                <a:moveTo>
                  <a:pt x="223661" y="187325"/>
                </a:moveTo>
                <a:cubicBezTo>
                  <a:pt x="226131" y="187325"/>
                  <a:pt x="228247" y="189442"/>
                  <a:pt x="228247" y="191559"/>
                </a:cubicBezTo>
                <a:cubicBezTo>
                  <a:pt x="228247" y="194381"/>
                  <a:pt x="226131" y="196497"/>
                  <a:pt x="223661" y="196497"/>
                </a:cubicBezTo>
                <a:cubicBezTo>
                  <a:pt x="221192" y="196497"/>
                  <a:pt x="219075" y="194381"/>
                  <a:pt x="219075" y="191559"/>
                </a:cubicBezTo>
                <a:cubicBezTo>
                  <a:pt x="219075" y="189442"/>
                  <a:pt x="221192" y="187325"/>
                  <a:pt x="223661" y="187325"/>
                </a:cubicBezTo>
                <a:close/>
                <a:moveTo>
                  <a:pt x="91898" y="180975"/>
                </a:moveTo>
                <a:cubicBezTo>
                  <a:pt x="94367" y="180975"/>
                  <a:pt x="96484" y="182791"/>
                  <a:pt x="96484" y="185334"/>
                </a:cubicBezTo>
                <a:lnTo>
                  <a:pt x="96484" y="218753"/>
                </a:lnTo>
                <a:cubicBezTo>
                  <a:pt x="96484" y="221296"/>
                  <a:pt x="94367" y="223475"/>
                  <a:pt x="91898" y="223475"/>
                </a:cubicBezTo>
                <a:cubicBezTo>
                  <a:pt x="89429" y="223475"/>
                  <a:pt x="87312" y="221296"/>
                  <a:pt x="87312" y="218753"/>
                </a:cubicBezTo>
                <a:lnTo>
                  <a:pt x="87312" y="185334"/>
                </a:lnTo>
                <a:cubicBezTo>
                  <a:pt x="87312" y="182791"/>
                  <a:pt x="89429" y="180975"/>
                  <a:pt x="91898" y="180975"/>
                </a:cubicBezTo>
                <a:close/>
                <a:moveTo>
                  <a:pt x="39687" y="180975"/>
                </a:moveTo>
                <a:cubicBezTo>
                  <a:pt x="42252" y="180975"/>
                  <a:pt x="44084" y="182791"/>
                  <a:pt x="44084" y="185334"/>
                </a:cubicBezTo>
                <a:lnTo>
                  <a:pt x="44084" y="218753"/>
                </a:lnTo>
                <a:cubicBezTo>
                  <a:pt x="44084" y="221296"/>
                  <a:pt x="42252" y="223475"/>
                  <a:pt x="39687" y="223475"/>
                </a:cubicBezTo>
                <a:cubicBezTo>
                  <a:pt x="36757" y="223475"/>
                  <a:pt x="34925" y="221296"/>
                  <a:pt x="34925" y="218753"/>
                </a:cubicBezTo>
                <a:lnTo>
                  <a:pt x="34925" y="185334"/>
                </a:lnTo>
                <a:cubicBezTo>
                  <a:pt x="34925" y="182791"/>
                  <a:pt x="36757" y="180975"/>
                  <a:pt x="39687" y="180975"/>
                </a:cubicBezTo>
                <a:close/>
                <a:moveTo>
                  <a:pt x="66498" y="166688"/>
                </a:moveTo>
                <a:cubicBezTo>
                  <a:pt x="68967" y="166688"/>
                  <a:pt x="71084" y="168877"/>
                  <a:pt x="71084" y="171431"/>
                </a:cubicBezTo>
                <a:lnTo>
                  <a:pt x="71084" y="220318"/>
                </a:lnTo>
                <a:cubicBezTo>
                  <a:pt x="71084" y="222871"/>
                  <a:pt x="68967" y="225060"/>
                  <a:pt x="66498" y="225060"/>
                </a:cubicBezTo>
                <a:cubicBezTo>
                  <a:pt x="64029" y="225060"/>
                  <a:pt x="61912" y="222871"/>
                  <a:pt x="61912" y="220318"/>
                </a:cubicBezTo>
                <a:lnTo>
                  <a:pt x="61912" y="171431"/>
                </a:lnTo>
                <a:cubicBezTo>
                  <a:pt x="61912" y="168877"/>
                  <a:pt x="64029" y="166688"/>
                  <a:pt x="66498" y="166688"/>
                </a:cubicBezTo>
                <a:close/>
                <a:moveTo>
                  <a:pt x="266211" y="160161"/>
                </a:moveTo>
                <a:cubicBezTo>
                  <a:pt x="268043" y="158750"/>
                  <a:pt x="270974" y="158750"/>
                  <a:pt x="272805" y="160161"/>
                </a:cubicBezTo>
                <a:cubicBezTo>
                  <a:pt x="273538" y="161220"/>
                  <a:pt x="274271" y="162278"/>
                  <a:pt x="274271" y="163336"/>
                </a:cubicBezTo>
                <a:cubicBezTo>
                  <a:pt x="274271" y="164747"/>
                  <a:pt x="273538" y="165806"/>
                  <a:pt x="272805" y="166864"/>
                </a:cubicBezTo>
                <a:cubicBezTo>
                  <a:pt x="272073" y="167570"/>
                  <a:pt x="270607" y="167922"/>
                  <a:pt x="269508" y="167922"/>
                </a:cubicBezTo>
                <a:cubicBezTo>
                  <a:pt x="268043" y="167922"/>
                  <a:pt x="266944" y="167570"/>
                  <a:pt x="266211" y="166511"/>
                </a:cubicBezTo>
                <a:cubicBezTo>
                  <a:pt x="265478" y="165806"/>
                  <a:pt x="265112" y="164747"/>
                  <a:pt x="265112" y="163336"/>
                </a:cubicBezTo>
                <a:cubicBezTo>
                  <a:pt x="265112" y="162278"/>
                  <a:pt x="265478" y="161220"/>
                  <a:pt x="266211" y="160161"/>
                </a:cubicBezTo>
                <a:close/>
                <a:moveTo>
                  <a:pt x="197949" y="160161"/>
                </a:moveTo>
                <a:cubicBezTo>
                  <a:pt x="199781" y="158750"/>
                  <a:pt x="203078" y="158750"/>
                  <a:pt x="204910" y="160161"/>
                </a:cubicBezTo>
                <a:cubicBezTo>
                  <a:pt x="205642" y="161220"/>
                  <a:pt x="206009" y="162278"/>
                  <a:pt x="206009" y="163336"/>
                </a:cubicBezTo>
                <a:cubicBezTo>
                  <a:pt x="206009" y="164747"/>
                  <a:pt x="205642" y="165806"/>
                  <a:pt x="204910" y="166864"/>
                </a:cubicBezTo>
                <a:cubicBezTo>
                  <a:pt x="203811" y="167570"/>
                  <a:pt x="202712" y="167922"/>
                  <a:pt x="201613" y="167922"/>
                </a:cubicBezTo>
                <a:cubicBezTo>
                  <a:pt x="200147" y="167922"/>
                  <a:pt x="199048" y="167570"/>
                  <a:pt x="197949" y="166511"/>
                </a:cubicBezTo>
                <a:cubicBezTo>
                  <a:pt x="197216" y="165806"/>
                  <a:pt x="196850" y="164747"/>
                  <a:pt x="196850" y="163336"/>
                </a:cubicBezTo>
                <a:cubicBezTo>
                  <a:pt x="196850" y="162278"/>
                  <a:pt x="197216" y="161220"/>
                  <a:pt x="197949" y="160161"/>
                </a:cubicBezTo>
                <a:close/>
                <a:moveTo>
                  <a:pt x="247473" y="158750"/>
                </a:moveTo>
                <a:cubicBezTo>
                  <a:pt x="249943" y="158750"/>
                  <a:pt x="252059" y="160582"/>
                  <a:pt x="252059" y="163146"/>
                </a:cubicBezTo>
                <a:cubicBezTo>
                  <a:pt x="252059" y="166077"/>
                  <a:pt x="249943" y="167909"/>
                  <a:pt x="247473" y="167909"/>
                </a:cubicBezTo>
                <a:cubicBezTo>
                  <a:pt x="245004" y="167909"/>
                  <a:pt x="242887" y="166077"/>
                  <a:pt x="242887" y="163146"/>
                </a:cubicBezTo>
                <a:cubicBezTo>
                  <a:pt x="242887" y="160582"/>
                  <a:pt x="245004" y="158750"/>
                  <a:pt x="247473" y="158750"/>
                </a:cubicBezTo>
                <a:close/>
                <a:moveTo>
                  <a:pt x="223661" y="158750"/>
                </a:moveTo>
                <a:cubicBezTo>
                  <a:pt x="226131" y="158750"/>
                  <a:pt x="228247" y="160582"/>
                  <a:pt x="228247" y="163146"/>
                </a:cubicBezTo>
                <a:cubicBezTo>
                  <a:pt x="228247" y="166077"/>
                  <a:pt x="226131" y="167909"/>
                  <a:pt x="223661" y="167909"/>
                </a:cubicBezTo>
                <a:cubicBezTo>
                  <a:pt x="221192" y="167909"/>
                  <a:pt x="219075" y="166077"/>
                  <a:pt x="219075" y="163146"/>
                </a:cubicBezTo>
                <a:cubicBezTo>
                  <a:pt x="219075" y="160582"/>
                  <a:pt x="221192" y="158750"/>
                  <a:pt x="223661" y="158750"/>
                </a:cubicBezTo>
                <a:close/>
                <a:moveTo>
                  <a:pt x="118886" y="150813"/>
                </a:moveTo>
                <a:cubicBezTo>
                  <a:pt x="121355" y="150813"/>
                  <a:pt x="123472" y="152972"/>
                  <a:pt x="123472" y="155490"/>
                </a:cubicBezTo>
                <a:lnTo>
                  <a:pt x="123472" y="218802"/>
                </a:lnTo>
                <a:cubicBezTo>
                  <a:pt x="123472" y="221320"/>
                  <a:pt x="121355" y="223479"/>
                  <a:pt x="118886" y="223479"/>
                </a:cubicBezTo>
                <a:cubicBezTo>
                  <a:pt x="116417" y="223479"/>
                  <a:pt x="114300" y="221320"/>
                  <a:pt x="114300" y="218802"/>
                </a:cubicBezTo>
                <a:lnTo>
                  <a:pt x="114300" y="155490"/>
                </a:lnTo>
                <a:cubicBezTo>
                  <a:pt x="114300" y="152972"/>
                  <a:pt x="116417" y="150813"/>
                  <a:pt x="118886" y="150813"/>
                </a:cubicBezTo>
                <a:close/>
                <a:moveTo>
                  <a:pt x="145873" y="134938"/>
                </a:moveTo>
                <a:cubicBezTo>
                  <a:pt x="148343" y="134938"/>
                  <a:pt x="150459" y="137107"/>
                  <a:pt x="150459" y="139636"/>
                </a:cubicBezTo>
                <a:lnTo>
                  <a:pt x="150459" y="218779"/>
                </a:lnTo>
                <a:cubicBezTo>
                  <a:pt x="150459" y="221309"/>
                  <a:pt x="148343" y="223477"/>
                  <a:pt x="145873" y="223477"/>
                </a:cubicBezTo>
                <a:cubicBezTo>
                  <a:pt x="143404" y="223477"/>
                  <a:pt x="141287" y="221309"/>
                  <a:pt x="141287" y="218779"/>
                </a:cubicBezTo>
                <a:lnTo>
                  <a:pt x="141287" y="139636"/>
                </a:lnTo>
                <a:cubicBezTo>
                  <a:pt x="141287" y="137107"/>
                  <a:pt x="143404" y="134938"/>
                  <a:pt x="145873" y="134938"/>
                </a:cubicBezTo>
                <a:close/>
                <a:moveTo>
                  <a:pt x="201562" y="128588"/>
                </a:moveTo>
                <a:lnTo>
                  <a:pt x="271151" y="128588"/>
                </a:lnTo>
                <a:cubicBezTo>
                  <a:pt x="273688" y="128588"/>
                  <a:pt x="275863" y="130704"/>
                  <a:pt x="275863" y="133174"/>
                </a:cubicBezTo>
                <a:cubicBezTo>
                  <a:pt x="275863" y="135644"/>
                  <a:pt x="273688" y="137760"/>
                  <a:pt x="271151" y="137760"/>
                </a:cubicBezTo>
                <a:lnTo>
                  <a:pt x="201562" y="137760"/>
                </a:lnTo>
                <a:cubicBezTo>
                  <a:pt x="198662" y="137760"/>
                  <a:pt x="196850" y="135644"/>
                  <a:pt x="196850" y="133174"/>
                </a:cubicBezTo>
                <a:cubicBezTo>
                  <a:pt x="196850" y="130704"/>
                  <a:pt x="198662" y="128588"/>
                  <a:pt x="201562" y="128588"/>
                </a:cubicBezTo>
                <a:close/>
                <a:moveTo>
                  <a:pt x="184694" y="108908"/>
                </a:moveTo>
                <a:cubicBezTo>
                  <a:pt x="181819" y="108908"/>
                  <a:pt x="179663" y="111065"/>
                  <a:pt x="179663" y="113581"/>
                </a:cubicBezTo>
                <a:lnTo>
                  <a:pt x="179663" y="242618"/>
                </a:lnTo>
                <a:cubicBezTo>
                  <a:pt x="179663" y="245134"/>
                  <a:pt x="181819" y="247291"/>
                  <a:pt x="184694" y="247291"/>
                </a:cubicBezTo>
                <a:lnTo>
                  <a:pt x="286023" y="247291"/>
                </a:lnTo>
                <a:cubicBezTo>
                  <a:pt x="288539" y="247291"/>
                  <a:pt x="290695" y="245134"/>
                  <a:pt x="290695" y="242618"/>
                </a:cubicBezTo>
                <a:lnTo>
                  <a:pt x="290695" y="113581"/>
                </a:lnTo>
                <a:cubicBezTo>
                  <a:pt x="290695" y="111065"/>
                  <a:pt x="288539" y="108908"/>
                  <a:pt x="286023" y="108908"/>
                </a:cubicBezTo>
                <a:lnTo>
                  <a:pt x="184694" y="108908"/>
                </a:lnTo>
                <a:close/>
                <a:moveTo>
                  <a:pt x="39604" y="100013"/>
                </a:moveTo>
                <a:lnTo>
                  <a:pt x="145774" y="100013"/>
                </a:lnTo>
                <a:cubicBezTo>
                  <a:pt x="148293" y="100013"/>
                  <a:pt x="150452" y="101844"/>
                  <a:pt x="150452" y="104409"/>
                </a:cubicBezTo>
                <a:cubicBezTo>
                  <a:pt x="150452" y="107340"/>
                  <a:pt x="148293" y="109171"/>
                  <a:pt x="145774" y="109171"/>
                </a:cubicBezTo>
                <a:lnTo>
                  <a:pt x="39604" y="109171"/>
                </a:lnTo>
                <a:cubicBezTo>
                  <a:pt x="36724" y="109171"/>
                  <a:pt x="34925" y="107340"/>
                  <a:pt x="34925" y="104409"/>
                </a:cubicBezTo>
                <a:cubicBezTo>
                  <a:pt x="34925" y="101844"/>
                  <a:pt x="36724" y="100013"/>
                  <a:pt x="39604" y="100013"/>
                </a:cubicBezTo>
                <a:close/>
                <a:moveTo>
                  <a:pt x="39593" y="65088"/>
                </a:moveTo>
                <a:lnTo>
                  <a:pt x="200119" y="65088"/>
                </a:lnTo>
                <a:cubicBezTo>
                  <a:pt x="202632" y="65088"/>
                  <a:pt x="204428" y="67204"/>
                  <a:pt x="204428" y="69674"/>
                </a:cubicBezTo>
                <a:cubicBezTo>
                  <a:pt x="204428" y="72143"/>
                  <a:pt x="202632" y="74260"/>
                  <a:pt x="200119" y="74260"/>
                </a:cubicBezTo>
                <a:lnTo>
                  <a:pt x="39593" y="74260"/>
                </a:lnTo>
                <a:cubicBezTo>
                  <a:pt x="36720" y="74260"/>
                  <a:pt x="34925" y="72143"/>
                  <a:pt x="34925" y="69674"/>
                </a:cubicBezTo>
                <a:cubicBezTo>
                  <a:pt x="34925" y="67204"/>
                  <a:pt x="36720" y="65088"/>
                  <a:pt x="39593" y="65088"/>
                </a:cubicBezTo>
                <a:close/>
                <a:moveTo>
                  <a:pt x="69350" y="9345"/>
                </a:moveTo>
                <a:lnTo>
                  <a:pt x="69350" y="14018"/>
                </a:lnTo>
                <a:cubicBezTo>
                  <a:pt x="69350" y="21566"/>
                  <a:pt x="75458" y="27676"/>
                  <a:pt x="83004" y="27676"/>
                </a:cubicBezTo>
                <a:lnTo>
                  <a:pt x="157025" y="27676"/>
                </a:lnTo>
                <a:cubicBezTo>
                  <a:pt x="164571" y="27676"/>
                  <a:pt x="170680" y="21566"/>
                  <a:pt x="170680" y="14018"/>
                </a:cubicBezTo>
                <a:lnTo>
                  <a:pt x="170680" y="9345"/>
                </a:lnTo>
                <a:lnTo>
                  <a:pt x="69350" y="9345"/>
                </a:lnTo>
                <a:close/>
                <a:moveTo>
                  <a:pt x="14014" y="9345"/>
                </a:moveTo>
                <a:cubicBezTo>
                  <a:pt x="11139" y="9345"/>
                  <a:pt x="9342" y="11142"/>
                  <a:pt x="9342" y="14018"/>
                </a:cubicBezTo>
                <a:lnTo>
                  <a:pt x="9342" y="290423"/>
                </a:lnTo>
                <a:cubicBezTo>
                  <a:pt x="9342" y="293298"/>
                  <a:pt x="11139" y="295096"/>
                  <a:pt x="14014" y="295096"/>
                </a:cubicBezTo>
                <a:lnTo>
                  <a:pt x="226016" y="295096"/>
                </a:lnTo>
                <a:cubicBezTo>
                  <a:pt x="228531" y="295096"/>
                  <a:pt x="230687" y="293298"/>
                  <a:pt x="230687" y="290423"/>
                </a:cubicBezTo>
                <a:lnTo>
                  <a:pt x="230687" y="256636"/>
                </a:lnTo>
                <a:lnTo>
                  <a:pt x="184694" y="256636"/>
                </a:lnTo>
                <a:cubicBezTo>
                  <a:pt x="176788" y="256636"/>
                  <a:pt x="170680" y="250166"/>
                  <a:pt x="170680" y="242618"/>
                </a:cubicBezTo>
                <a:lnTo>
                  <a:pt x="170680" y="113581"/>
                </a:lnTo>
                <a:cubicBezTo>
                  <a:pt x="170680" y="106033"/>
                  <a:pt x="176788" y="99922"/>
                  <a:pt x="184694" y="99922"/>
                </a:cubicBezTo>
                <a:lnTo>
                  <a:pt x="230687" y="99922"/>
                </a:lnTo>
                <a:lnTo>
                  <a:pt x="230687" y="14018"/>
                </a:lnTo>
                <a:cubicBezTo>
                  <a:pt x="230687" y="11142"/>
                  <a:pt x="228531" y="9345"/>
                  <a:pt x="226016" y="9345"/>
                </a:cubicBezTo>
                <a:lnTo>
                  <a:pt x="179663" y="9345"/>
                </a:lnTo>
                <a:lnTo>
                  <a:pt x="179663" y="14018"/>
                </a:lnTo>
                <a:cubicBezTo>
                  <a:pt x="179663" y="26598"/>
                  <a:pt x="169602" y="37021"/>
                  <a:pt x="157025" y="37021"/>
                </a:cubicBezTo>
                <a:lnTo>
                  <a:pt x="83004" y="37021"/>
                </a:lnTo>
                <a:cubicBezTo>
                  <a:pt x="70428" y="37021"/>
                  <a:pt x="60007" y="26598"/>
                  <a:pt x="60007" y="14018"/>
                </a:cubicBezTo>
                <a:lnTo>
                  <a:pt x="60007" y="9345"/>
                </a:lnTo>
                <a:lnTo>
                  <a:pt x="14014" y="9345"/>
                </a:lnTo>
                <a:close/>
                <a:moveTo>
                  <a:pt x="14014" y="0"/>
                </a:moveTo>
                <a:lnTo>
                  <a:pt x="64679" y="0"/>
                </a:lnTo>
                <a:lnTo>
                  <a:pt x="175351" y="0"/>
                </a:lnTo>
                <a:lnTo>
                  <a:pt x="226016" y="0"/>
                </a:lnTo>
                <a:cubicBezTo>
                  <a:pt x="233562" y="0"/>
                  <a:pt x="239670" y="6110"/>
                  <a:pt x="239670" y="14018"/>
                </a:cubicBezTo>
                <a:lnTo>
                  <a:pt x="239670" y="99922"/>
                </a:lnTo>
                <a:lnTo>
                  <a:pt x="286023" y="99922"/>
                </a:lnTo>
                <a:cubicBezTo>
                  <a:pt x="293569" y="99922"/>
                  <a:pt x="299678" y="106033"/>
                  <a:pt x="299678" y="113581"/>
                </a:cubicBezTo>
                <a:lnTo>
                  <a:pt x="299678" y="242618"/>
                </a:lnTo>
                <a:cubicBezTo>
                  <a:pt x="299678" y="250166"/>
                  <a:pt x="293569" y="256636"/>
                  <a:pt x="286023" y="256636"/>
                </a:cubicBezTo>
                <a:lnTo>
                  <a:pt x="239670" y="256636"/>
                </a:lnTo>
                <a:lnTo>
                  <a:pt x="239670" y="290423"/>
                </a:lnTo>
                <a:cubicBezTo>
                  <a:pt x="239670" y="298330"/>
                  <a:pt x="233562" y="304441"/>
                  <a:pt x="226016" y="304441"/>
                </a:cubicBezTo>
                <a:lnTo>
                  <a:pt x="14014" y="304441"/>
                </a:lnTo>
                <a:cubicBezTo>
                  <a:pt x="6108" y="304441"/>
                  <a:pt x="0" y="298330"/>
                  <a:pt x="0" y="290423"/>
                </a:cubicBezTo>
                <a:lnTo>
                  <a:pt x="0" y="14018"/>
                </a:lnTo>
                <a:cubicBezTo>
                  <a:pt x="0" y="6110"/>
                  <a:pt x="6108" y="0"/>
                  <a:pt x="14014" y="0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78" name="Freeform 837">
            <a:extLst>
              <a:ext uri="{FF2B5EF4-FFF2-40B4-BE49-F238E27FC236}">
                <a16:creationId xmlns:a16="http://schemas.microsoft.com/office/drawing/2014/main" id="{2FC80769-FA97-6A46-85A3-15A46E1A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880" y="4548811"/>
            <a:ext cx="755773" cy="755773"/>
          </a:xfrm>
          <a:custGeom>
            <a:avLst/>
            <a:gdLst>
              <a:gd name="T0" fmla="*/ 156713 w 304441"/>
              <a:gd name="T1" fmla="*/ 244415 h 304441"/>
              <a:gd name="T2" fmla="*/ 276405 w 304441"/>
              <a:gd name="T3" fmla="*/ 156713 h 304441"/>
              <a:gd name="T4" fmla="*/ 27676 w 304441"/>
              <a:gd name="T5" fmla="*/ 156713 h 304441"/>
              <a:gd name="T6" fmla="*/ 147368 w 304441"/>
              <a:gd name="T7" fmla="*/ 244415 h 304441"/>
              <a:gd name="T8" fmla="*/ 27676 w 304441"/>
              <a:gd name="T9" fmla="*/ 156713 h 304441"/>
              <a:gd name="T10" fmla="*/ 179589 w 304441"/>
              <a:gd name="T11" fmla="*/ 108241 h 304441"/>
              <a:gd name="T12" fmla="*/ 174580 w 304441"/>
              <a:gd name="T13" fmla="*/ 115754 h 304441"/>
              <a:gd name="T14" fmla="*/ 110902 w 304441"/>
              <a:gd name="T15" fmla="*/ 150813 h 304441"/>
              <a:gd name="T16" fmla="*/ 193183 w 304441"/>
              <a:gd name="T17" fmla="*/ 154748 h 304441"/>
              <a:gd name="T18" fmla="*/ 202485 w 304441"/>
              <a:gd name="T19" fmla="*/ 155822 h 304441"/>
              <a:gd name="T20" fmla="*/ 101600 w 304441"/>
              <a:gd name="T21" fmla="*/ 150813 h 304441"/>
              <a:gd name="T22" fmla="*/ 152041 w 304441"/>
              <a:gd name="T23" fmla="*/ 69011 h 304441"/>
              <a:gd name="T24" fmla="*/ 152041 w 304441"/>
              <a:gd name="T25" fmla="*/ 235429 h 304441"/>
              <a:gd name="T26" fmla="*/ 222849 w 304441"/>
              <a:gd name="T27" fmla="*/ 109268 h 304441"/>
              <a:gd name="T28" fmla="*/ 152041 w 304441"/>
              <a:gd name="T29" fmla="*/ 177920 h 304441"/>
              <a:gd name="T30" fmla="*/ 128677 w 304441"/>
              <a:gd name="T31" fmla="*/ 156354 h 304441"/>
              <a:gd name="T32" fmla="*/ 135147 w 304441"/>
              <a:gd name="T33" fmla="*/ 149884 h 304441"/>
              <a:gd name="T34" fmla="*/ 217458 w 304441"/>
              <a:gd name="T35" fmla="*/ 101361 h 304441"/>
              <a:gd name="T36" fmla="*/ 257714 w 304441"/>
              <a:gd name="T37" fmla="*/ 37381 h 304441"/>
              <a:gd name="T38" fmla="*/ 239383 w 304441"/>
              <a:gd name="T39" fmla="*/ 86264 h 304441"/>
              <a:gd name="T40" fmla="*/ 288266 w 304441"/>
              <a:gd name="T41" fmla="*/ 67933 h 304441"/>
              <a:gd name="T42" fmla="*/ 260590 w 304441"/>
              <a:gd name="T43" fmla="*/ 67573 h 304441"/>
              <a:gd name="T44" fmla="*/ 257714 w 304441"/>
              <a:gd name="T45" fmla="*/ 63260 h 304441"/>
              <a:gd name="T46" fmla="*/ 147368 w 304441"/>
              <a:gd name="T47" fmla="*/ 27676 h 304441"/>
              <a:gd name="T48" fmla="*/ 36011 w 304441"/>
              <a:gd name="T49" fmla="*/ 147728 h 304441"/>
              <a:gd name="T50" fmla="*/ 68113 w 304441"/>
              <a:gd name="T51" fmla="*/ 114368 h 304441"/>
              <a:gd name="T52" fmla="*/ 86983 w 304441"/>
              <a:gd name="T53" fmla="*/ 87073 h 304441"/>
              <a:gd name="T54" fmla="*/ 114210 w 304441"/>
              <a:gd name="T55" fmla="*/ 68270 h 304441"/>
              <a:gd name="T56" fmla="*/ 147368 w 304441"/>
              <a:gd name="T57" fmla="*/ 27676 h 304441"/>
              <a:gd name="T58" fmla="*/ 156713 w 304441"/>
              <a:gd name="T59" fmla="*/ 4672 h 304441"/>
              <a:gd name="T60" fmla="*/ 220693 w 304441"/>
              <a:gd name="T61" fmla="*/ 37381 h 304441"/>
              <a:gd name="T62" fmla="*/ 216020 w 304441"/>
              <a:gd name="T63" fmla="*/ 45288 h 304441"/>
              <a:gd name="T64" fmla="*/ 156713 w 304441"/>
              <a:gd name="T65" fmla="*/ 60385 h 304441"/>
              <a:gd name="T66" fmla="*/ 230038 w 304441"/>
              <a:gd name="T67" fmla="*/ 89139 h 304441"/>
              <a:gd name="T68" fmla="*/ 231476 w 304441"/>
              <a:gd name="T69" fmla="*/ 50680 h 304441"/>
              <a:gd name="T70" fmla="*/ 264184 w 304441"/>
              <a:gd name="T71" fmla="*/ 21925 h 304441"/>
              <a:gd name="T72" fmla="*/ 267060 w 304441"/>
              <a:gd name="T73" fmla="*/ 52118 h 304441"/>
              <a:gd name="T74" fmla="*/ 292220 w 304441"/>
              <a:gd name="T75" fmla="*/ 33427 h 304441"/>
              <a:gd name="T76" fmla="*/ 273529 w 304441"/>
              <a:gd name="T77" fmla="*/ 58587 h 304441"/>
              <a:gd name="T78" fmla="*/ 303722 w 304441"/>
              <a:gd name="T79" fmla="*/ 61463 h 304441"/>
              <a:gd name="T80" fmla="*/ 274967 w 304441"/>
              <a:gd name="T81" fmla="*/ 94171 h 304441"/>
              <a:gd name="T82" fmla="*/ 236508 w 304441"/>
              <a:gd name="T83" fmla="*/ 95609 h 304441"/>
              <a:gd name="T84" fmla="*/ 244056 w 304441"/>
              <a:gd name="T85" fmla="*/ 147728 h 304441"/>
              <a:gd name="T86" fmla="*/ 270295 w 304441"/>
              <a:gd name="T87" fmla="*/ 112863 h 304441"/>
              <a:gd name="T88" fmla="*/ 278921 w 304441"/>
              <a:gd name="T89" fmla="*/ 109987 h 304441"/>
              <a:gd name="T90" fmla="*/ 299768 w 304441"/>
              <a:gd name="T91" fmla="*/ 147728 h 304441"/>
              <a:gd name="T92" fmla="*/ 299768 w 304441"/>
              <a:gd name="T93" fmla="*/ 156713 h 304441"/>
              <a:gd name="T94" fmla="*/ 156713 w 304441"/>
              <a:gd name="T95" fmla="*/ 286110 h 304441"/>
              <a:gd name="T96" fmla="*/ 152041 w 304441"/>
              <a:gd name="T97" fmla="*/ 304441 h 304441"/>
              <a:gd name="T98" fmla="*/ 147368 w 304441"/>
              <a:gd name="T99" fmla="*/ 286110 h 304441"/>
              <a:gd name="T100" fmla="*/ 4673 w 304441"/>
              <a:gd name="T101" fmla="*/ 156713 h 304441"/>
              <a:gd name="T102" fmla="*/ 4673 w 304441"/>
              <a:gd name="T103" fmla="*/ 147728 h 304441"/>
              <a:gd name="T104" fmla="*/ 147368 w 304441"/>
              <a:gd name="T105" fmla="*/ 18690 h 304441"/>
              <a:gd name="T106" fmla="*/ 152041 w 304441"/>
              <a:gd name="T107" fmla="*/ 0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441" h="304441">
                <a:moveTo>
                  <a:pt x="244056" y="156713"/>
                </a:moveTo>
                <a:cubicBezTo>
                  <a:pt x="241899" y="204159"/>
                  <a:pt x="203799" y="241899"/>
                  <a:pt x="156713" y="244415"/>
                </a:cubicBezTo>
                <a:lnTo>
                  <a:pt x="156713" y="276764"/>
                </a:lnTo>
                <a:cubicBezTo>
                  <a:pt x="221771" y="274248"/>
                  <a:pt x="274248" y="221771"/>
                  <a:pt x="276405" y="156713"/>
                </a:cubicBezTo>
                <a:lnTo>
                  <a:pt x="244056" y="156713"/>
                </a:lnTo>
                <a:close/>
                <a:moveTo>
                  <a:pt x="27676" y="156713"/>
                </a:moveTo>
                <a:cubicBezTo>
                  <a:pt x="30192" y="221771"/>
                  <a:pt x="82310" y="274248"/>
                  <a:pt x="147368" y="276764"/>
                </a:cubicBezTo>
                <a:lnTo>
                  <a:pt x="147368" y="244415"/>
                </a:lnTo>
                <a:cubicBezTo>
                  <a:pt x="100282" y="241899"/>
                  <a:pt x="62541" y="204159"/>
                  <a:pt x="60025" y="156713"/>
                </a:cubicBezTo>
                <a:lnTo>
                  <a:pt x="27676" y="156713"/>
                </a:lnTo>
                <a:close/>
                <a:moveTo>
                  <a:pt x="152042" y="100013"/>
                </a:moveTo>
                <a:cubicBezTo>
                  <a:pt x="162059" y="100013"/>
                  <a:pt x="171361" y="102875"/>
                  <a:pt x="179589" y="108241"/>
                </a:cubicBezTo>
                <a:cubicBezTo>
                  <a:pt x="181378" y="109672"/>
                  <a:pt x="182093" y="112177"/>
                  <a:pt x="181020" y="114681"/>
                </a:cubicBezTo>
                <a:cubicBezTo>
                  <a:pt x="179589" y="116827"/>
                  <a:pt x="176727" y="117543"/>
                  <a:pt x="174580" y="115754"/>
                </a:cubicBezTo>
                <a:cubicBezTo>
                  <a:pt x="167783" y="111819"/>
                  <a:pt x="160271" y="109315"/>
                  <a:pt x="152042" y="109315"/>
                </a:cubicBezTo>
                <a:cubicBezTo>
                  <a:pt x="129504" y="109315"/>
                  <a:pt x="110902" y="127917"/>
                  <a:pt x="110902" y="150813"/>
                </a:cubicBezTo>
                <a:cubicBezTo>
                  <a:pt x="110902" y="173351"/>
                  <a:pt x="129504" y="191954"/>
                  <a:pt x="152042" y="191954"/>
                </a:cubicBezTo>
                <a:cubicBezTo>
                  <a:pt x="173507" y="191954"/>
                  <a:pt x="191394" y="176213"/>
                  <a:pt x="193183" y="154748"/>
                </a:cubicBezTo>
                <a:cubicBezTo>
                  <a:pt x="193541" y="152602"/>
                  <a:pt x="195687" y="150813"/>
                  <a:pt x="198549" y="150813"/>
                </a:cubicBezTo>
                <a:cubicBezTo>
                  <a:pt x="201054" y="151171"/>
                  <a:pt x="202842" y="153317"/>
                  <a:pt x="202485" y="155822"/>
                </a:cubicBezTo>
                <a:cubicBezTo>
                  <a:pt x="199623" y="181579"/>
                  <a:pt x="178158" y="201255"/>
                  <a:pt x="152042" y="201255"/>
                </a:cubicBezTo>
                <a:cubicBezTo>
                  <a:pt x="124496" y="201255"/>
                  <a:pt x="101600" y="178360"/>
                  <a:pt x="101600" y="150813"/>
                </a:cubicBezTo>
                <a:cubicBezTo>
                  <a:pt x="101600" y="122909"/>
                  <a:pt x="124496" y="100013"/>
                  <a:pt x="152042" y="100013"/>
                </a:cubicBezTo>
                <a:close/>
                <a:moveTo>
                  <a:pt x="152041" y="69011"/>
                </a:moveTo>
                <a:cubicBezTo>
                  <a:pt x="106393" y="69011"/>
                  <a:pt x="69011" y="106393"/>
                  <a:pt x="69011" y="152400"/>
                </a:cubicBezTo>
                <a:cubicBezTo>
                  <a:pt x="69011" y="198048"/>
                  <a:pt x="106393" y="235429"/>
                  <a:pt x="152041" y="235429"/>
                </a:cubicBezTo>
                <a:cubicBezTo>
                  <a:pt x="198048" y="235429"/>
                  <a:pt x="235070" y="198048"/>
                  <a:pt x="235070" y="152400"/>
                </a:cubicBezTo>
                <a:cubicBezTo>
                  <a:pt x="235070" y="136585"/>
                  <a:pt x="230757" y="121848"/>
                  <a:pt x="222849" y="109268"/>
                </a:cubicBezTo>
                <a:lnTo>
                  <a:pt x="155276" y="176842"/>
                </a:lnTo>
                <a:cubicBezTo>
                  <a:pt x="154557" y="177561"/>
                  <a:pt x="153478" y="177920"/>
                  <a:pt x="152041" y="177920"/>
                </a:cubicBezTo>
                <a:cubicBezTo>
                  <a:pt x="150962" y="177920"/>
                  <a:pt x="149525" y="177561"/>
                  <a:pt x="148806" y="176842"/>
                </a:cubicBezTo>
                <a:lnTo>
                  <a:pt x="128677" y="156354"/>
                </a:lnTo>
                <a:cubicBezTo>
                  <a:pt x="126521" y="154557"/>
                  <a:pt x="126521" y="151681"/>
                  <a:pt x="128677" y="149884"/>
                </a:cubicBezTo>
                <a:cubicBezTo>
                  <a:pt x="130115" y="148087"/>
                  <a:pt x="132991" y="148087"/>
                  <a:pt x="135147" y="149884"/>
                </a:cubicBezTo>
                <a:lnTo>
                  <a:pt x="152041" y="166778"/>
                </a:lnTo>
                <a:lnTo>
                  <a:pt x="217458" y="101361"/>
                </a:lnTo>
                <a:cubicBezTo>
                  <a:pt x="202362" y="81951"/>
                  <a:pt x="178639" y="69011"/>
                  <a:pt x="152041" y="69011"/>
                </a:cubicBezTo>
                <a:close/>
                <a:moveTo>
                  <a:pt x="257714" y="37381"/>
                </a:moveTo>
                <a:lnTo>
                  <a:pt x="239383" y="56071"/>
                </a:lnTo>
                <a:lnTo>
                  <a:pt x="239383" y="86264"/>
                </a:lnTo>
                <a:lnTo>
                  <a:pt x="269576" y="86264"/>
                </a:lnTo>
                <a:lnTo>
                  <a:pt x="288266" y="67933"/>
                </a:lnTo>
                <a:lnTo>
                  <a:pt x="262387" y="67933"/>
                </a:lnTo>
                <a:cubicBezTo>
                  <a:pt x="261668" y="67933"/>
                  <a:pt x="261309" y="67573"/>
                  <a:pt x="260590" y="67573"/>
                </a:cubicBezTo>
                <a:cubicBezTo>
                  <a:pt x="259512" y="67214"/>
                  <a:pt x="258433" y="66136"/>
                  <a:pt x="258074" y="65057"/>
                </a:cubicBezTo>
                <a:cubicBezTo>
                  <a:pt x="257714" y="64338"/>
                  <a:pt x="257714" y="63979"/>
                  <a:pt x="257714" y="63260"/>
                </a:cubicBezTo>
                <a:lnTo>
                  <a:pt x="257714" y="37381"/>
                </a:lnTo>
                <a:close/>
                <a:moveTo>
                  <a:pt x="147368" y="27676"/>
                </a:moveTo>
                <a:cubicBezTo>
                  <a:pt x="82310" y="30192"/>
                  <a:pt x="30192" y="82670"/>
                  <a:pt x="27676" y="147728"/>
                </a:cubicBezTo>
                <a:lnTo>
                  <a:pt x="36011" y="147728"/>
                </a:lnTo>
                <a:lnTo>
                  <a:pt x="60025" y="147728"/>
                </a:lnTo>
                <a:cubicBezTo>
                  <a:pt x="60654" y="135866"/>
                  <a:pt x="63485" y="124612"/>
                  <a:pt x="68113" y="114368"/>
                </a:cubicBezTo>
                <a:lnTo>
                  <a:pt x="71500" y="109468"/>
                </a:lnTo>
                <a:lnTo>
                  <a:pt x="86983" y="87073"/>
                </a:lnTo>
                <a:lnTo>
                  <a:pt x="101702" y="76908"/>
                </a:lnTo>
                <a:lnTo>
                  <a:pt x="114210" y="68270"/>
                </a:lnTo>
                <a:cubicBezTo>
                  <a:pt x="124409" y="63687"/>
                  <a:pt x="135597" y="60924"/>
                  <a:pt x="147368" y="60385"/>
                </a:cubicBezTo>
                <a:lnTo>
                  <a:pt x="147368" y="27676"/>
                </a:lnTo>
                <a:close/>
                <a:moveTo>
                  <a:pt x="152041" y="0"/>
                </a:moveTo>
                <a:cubicBezTo>
                  <a:pt x="154557" y="0"/>
                  <a:pt x="156713" y="2156"/>
                  <a:pt x="156713" y="4672"/>
                </a:cubicBezTo>
                <a:lnTo>
                  <a:pt x="156713" y="18690"/>
                </a:lnTo>
                <a:cubicBezTo>
                  <a:pt x="179358" y="19409"/>
                  <a:pt x="201283" y="25879"/>
                  <a:pt x="220693" y="37381"/>
                </a:cubicBezTo>
                <a:cubicBezTo>
                  <a:pt x="222849" y="38459"/>
                  <a:pt x="223568" y="41694"/>
                  <a:pt x="222130" y="43491"/>
                </a:cubicBezTo>
                <a:cubicBezTo>
                  <a:pt x="221052" y="46007"/>
                  <a:pt x="217817" y="46726"/>
                  <a:pt x="216020" y="45288"/>
                </a:cubicBezTo>
                <a:cubicBezTo>
                  <a:pt x="198048" y="34505"/>
                  <a:pt x="177561" y="28754"/>
                  <a:pt x="156713" y="27676"/>
                </a:cubicBezTo>
                <a:lnTo>
                  <a:pt x="156713" y="60385"/>
                </a:lnTo>
                <a:cubicBezTo>
                  <a:pt x="184030" y="61463"/>
                  <a:pt x="208113" y="74762"/>
                  <a:pt x="224287" y="94890"/>
                </a:cubicBezTo>
                <a:lnTo>
                  <a:pt x="230038" y="89139"/>
                </a:lnTo>
                <a:lnTo>
                  <a:pt x="230038" y="53915"/>
                </a:lnTo>
                <a:cubicBezTo>
                  <a:pt x="230038" y="52837"/>
                  <a:pt x="230757" y="51758"/>
                  <a:pt x="231476" y="50680"/>
                </a:cubicBezTo>
                <a:lnTo>
                  <a:pt x="259152" y="23004"/>
                </a:lnTo>
                <a:cubicBezTo>
                  <a:pt x="260590" y="21566"/>
                  <a:pt x="262387" y="21206"/>
                  <a:pt x="264184" y="21925"/>
                </a:cubicBezTo>
                <a:cubicBezTo>
                  <a:pt x="265981" y="22644"/>
                  <a:pt x="267060" y="24441"/>
                  <a:pt x="267060" y="26238"/>
                </a:cubicBezTo>
                <a:lnTo>
                  <a:pt x="267060" y="52118"/>
                </a:lnTo>
                <a:lnTo>
                  <a:pt x="285750" y="33427"/>
                </a:lnTo>
                <a:cubicBezTo>
                  <a:pt x="287547" y="31271"/>
                  <a:pt x="290423" y="31271"/>
                  <a:pt x="292220" y="33427"/>
                </a:cubicBezTo>
                <a:cubicBezTo>
                  <a:pt x="294017" y="35224"/>
                  <a:pt x="294017" y="38100"/>
                  <a:pt x="292220" y="39897"/>
                </a:cubicBezTo>
                <a:lnTo>
                  <a:pt x="273529" y="58587"/>
                </a:lnTo>
                <a:lnTo>
                  <a:pt x="299409" y="58587"/>
                </a:lnTo>
                <a:cubicBezTo>
                  <a:pt x="301206" y="58587"/>
                  <a:pt x="303003" y="59666"/>
                  <a:pt x="303722" y="61463"/>
                </a:cubicBezTo>
                <a:cubicBezTo>
                  <a:pt x="304441" y="63260"/>
                  <a:pt x="304081" y="65057"/>
                  <a:pt x="302284" y="66495"/>
                </a:cubicBezTo>
                <a:lnTo>
                  <a:pt x="274967" y="94171"/>
                </a:lnTo>
                <a:cubicBezTo>
                  <a:pt x="273889" y="94890"/>
                  <a:pt x="272811" y="95609"/>
                  <a:pt x="271732" y="95609"/>
                </a:cubicBezTo>
                <a:lnTo>
                  <a:pt x="236508" y="95609"/>
                </a:lnTo>
                <a:lnTo>
                  <a:pt x="229679" y="102439"/>
                </a:lnTo>
                <a:cubicBezTo>
                  <a:pt x="237946" y="115738"/>
                  <a:pt x="243337" y="130834"/>
                  <a:pt x="244056" y="147728"/>
                </a:cubicBezTo>
                <a:lnTo>
                  <a:pt x="276405" y="147728"/>
                </a:lnTo>
                <a:cubicBezTo>
                  <a:pt x="276046" y="135507"/>
                  <a:pt x="273889" y="124005"/>
                  <a:pt x="270295" y="112863"/>
                </a:cubicBezTo>
                <a:cubicBezTo>
                  <a:pt x="269576" y="110346"/>
                  <a:pt x="270654" y="107830"/>
                  <a:pt x="273170" y="107112"/>
                </a:cubicBezTo>
                <a:cubicBezTo>
                  <a:pt x="275686" y="106033"/>
                  <a:pt x="278202" y="107471"/>
                  <a:pt x="278921" y="109987"/>
                </a:cubicBezTo>
                <a:cubicBezTo>
                  <a:pt x="282875" y="122208"/>
                  <a:pt x="285391" y="134788"/>
                  <a:pt x="285750" y="147728"/>
                </a:cubicBezTo>
                <a:lnTo>
                  <a:pt x="299768" y="147728"/>
                </a:lnTo>
                <a:cubicBezTo>
                  <a:pt x="302284" y="147728"/>
                  <a:pt x="304441" y="149884"/>
                  <a:pt x="304441" y="152400"/>
                </a:cubicBezTo>
                <a:cubicBezTo>
                  <a:pt x="304441" y="154916"/>
                  <a:pt x="302284" y="156713"/>
                  <a:pt x="299768" y="156713"/>
                </a:cubicBezTo>
                <a:lnTo>
                  <a:pt x="285750" y="156713"/>
                </a:lnTo>
                <a:cubicBezTo>
                  <a:pt x="283234" y="227163"/>
                  <a:pt x="226803" y="283594"/>
                  <a:pt x="156713" y="286110"/>
                </a:cubicBezTo>
                <a:lnTo>
                  <a:pt x="156713" y="300128"/>
                </a:lnTo>
                <a:cubicBezTo>
                  <a:pt x="156713" y="302284"/>
                  <a:pt x="154557" y="304441"/>
                  <a:pt x="152041" y="304441"/>
                </a:cubicBezTo>
                <a:cubicBezTo>
                  <a:pt x="149525" y="304441"/>
                  <a:pt x="147368" y="302284"/>
                  <a:pt x="147368" y="300128"/>
                </a:cubicBezTo>
                <a:lnTo>
                  <a:pt x="147368" y="286110"/>
                </a:lnTo>
                <a:cubicBezTo>
                  <a:pt x="77278" y="283594"/>
                  <a:pt x="20847" y="227163"/>
                  <a:pt x="18331" y="156713"/>
                </a:cubicBezTo>
                <a:lnTo>
                  <a:pt x="4673" y="156713"/>
                </a:lnTo>
                <a:cubicBezTo>
                  <a:pt x="1797" y="156713"/>
                  <a:pt x="0" y="154916"/>
                  <a:pt x="0" y="152400"/>
                </a:cubicBezTo>
                <a:cubicBezTo>
                  <a:pt x="0" y="149884"/>
                  <a:pt x="1797" y="147728"/>
                  <a:pt x="4673" y="147728"/>
                </a:cubicBezTo>
                <a:lnTo>
                  <a:pt x="18331" y="147728"/>
                </a:lnTo>
                <a:cubicBezTo>
                  <a:pt x="20847" y="77637"/>
                  <a:pt x="77278" y="20847"/>
                  <a:pt x="147368" y="18690"/>
                </a:cubicBezTo>
                <a:lnTo>
                  <a:pt x="147368" y="4672"/>
                </a:lnTo>
                <a:cubicBezTo>
                  <a:pt x="147368" y="2156"/>
                  <a:pt x="149525" y="0"/>
                  <a:pt x="1520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79" name="Freeform 838">
            <a:extLst>
              <a:ext uri="{FF2B5EF4-FFF2-40B4-BE49-F238E27FC236}">
                <a16:creationId xmlns:a16="http://schemas.microsoft.com/office/drawing/2014/main" id="{9B4F5786-0141-4F4A-9C09-99F424E8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749" y="1586289"/>
            <a:ext cx="538413" cy="538413"/>
          </a:xfrm>
          <a:custGeom>
            <a:avLst/>
            <a:gdLst>
              <a:gd name="T0" fmla="*/ 221909 w 305165"/>
              <a:gd name="T1" fmla="*/ 72914 h 304441"/>
              <a:gd name="T2" fmla="*/ 240229 w 305165"/>
              <a:gd name="T3" fmla="*/ 92590 h 304441"/>
              <a:gd name="T4" fmla="*/ 231608 w 305165"/>
              <a:gd name="T5" fmla="*/ 96167 h 304441"/>
              <a:gd name="T6" fmla="*/ 201794 w 305165"/>
              <a:gd name="T7" fmla="*/ 100818 h 304441"/>
              <a:gd name="T8" fmla="*/ 241666 w 305165"/>
              <a:gd name="T9" fmla="*/ 136951 h 304441"/>
              <a:gd name="T10" fmla="*/ 221909 w 305165"/>
              <a:gd name="T11" fmla="*/ 164855 h 304441"/>
              <a:gd name="T12" fmla="*/ 212570 w 305165"/>
              <a:gd name="T13" fmla="*/ 164855 h 304441"/>
              <a:gd name="T14" fmla="*/ 194609 w 305165"/>
              <a:gd name="T15" fmla="*/ 144821 h 304441"/>
              <a:gd name="T16" fmla="*/ 202871 w 305165"/>
              <a:gd name="T17" fmla="*/ 141244 h 304441"/>
              <a:gd name="T18" fmla="*/ 232686 w 305165"/>
              <a:gd name="T19" fmla="*/ 136951 h 304441"/>
              <a:gd name="T20" fmla="*/ 192813 w 305165"/>
              <a:gd name="T21" fmla="*/ 100818 h 304441"/>
              <a:gd name="T22" fmla="*/ 212570 w 305165"/>
              <a:gd name="T23" fmla="*/ 72914 h 304441"/>
              <a:gd name="T24" fmla="*/ 218738 w 305165"/>
              <a:gd name="T25" fmla="*/ 41103 h 304441"/>
              <a:gd name="T26" fmla="*/ 151396 w 305165"/>
              <a:gd name="T27" fmla="*/ 155503 h 304441"/>
              <a:gd name="T28" fmla="*/ 128349 w 305165"/>
              <a:gd name="T29" fmla="*/ 195435 h 304441"/>
              <a:gd name="T30" fmla="*/ 296162 w 305165"/>
              <a:gd name="T31" fmla="*/ 118089 h 304441"/>
              <a:gd name="T32" fmla="*/ 218738 w 305165"/>
              <a:gd name="T33" fmla="*/ 31750 h 304441"/>
              <a:gd name="T34" fmla="*/ 218738 w 305165"/>
              <a:gd name="T35" fmla="*/ 204428 h 304441"/>
              <a:gd name="T36" fmla="*/ 115745 w 305165"/>
              <a:gd name="T37" fmla="*/ 202270 h 304441"/>
              <a:gd name="T38" fmla="*/ 141673 w 305165"/>
              <a:gd name="T39" fmla="*/ 157661 h 304441"/>
              <a:gd name="T40" fmla="*/ 218738 w 305165"/>
              <a:gd name="T41" fmla="*/ 31750 h 304441"/>
              <a:gd name="T42" fmla="*/ 142178 w 305165"/>
              <a:gd name="T43" fmla="*/ 0 h 304441"/>
              <a:gd name="T44" fmla="*/ 196223 w 305165"/>
              <a:gd name="T45" fmla="*/ 10064 h 304441"/>
              <a:gd name="T46" fmla="*/ 192620 w 305165"/>
              <a:gd name="T47" fmla="*/ 18690 h 304441"/>
              <a:gd name="T48" fmla="*/ 142178 w 305165"/>
              <a:gd name="T49" fmla="*/ 9345 h 304441"/>
              <a:gd name="T50" fmla="*/ 37690 w 305165"/>
              <a:gd name="T51" fmla="*/ 101001 h 304441"/>
              <a:gd name="T52" fmla="*/ 9226 w 305165"/>
              <a:gd name="T53" fmla="*/ 158151 h 304441"/>
              <a:gd name="T54" fmla="*/ 35528 w 305165"/>
              <a:gd name="T55" fmla="*/ 172888 h 304441"/>
              <a:gd name="T56" fmla="*/ 38050 w 305165"/>
              <a:gd name="T57" fmla="*/ 222490 h 304441"/>
              <a:gd name="T58" fmla="*/ 76242 w 305165"/>
              <a:gd name="T59" fmla="*/ 232913 h 304441"/>
              <a:gd name="T60" fmla="*/ 91375 w 305165"/>
              <a:gd name="T61" fmla="*/ 242978 h 304441"/>
              <a:gd name="T62" fmla="*/ 95699 w 305165"/>
              <a:gd name="T63" fmla="*/ 285391 h 304441"/>
              <a:gd name="T64" fmla="*/ 197304 w 305165"/>
              <a:gd name="T65" fmla="*/ 278202 h 304441"/>
              <a:gd name="T66" fmla="*/ 206312 w 305165"/>
              <a:gd name="T67" fmla="*/ 221412 h 304441"/>
              <a:gd name="T68" fmla="*/ 206312 w 305165"/>
              <a:gd name="T69" fmla="*/ 276764 h 304441"/>
              <a:gd name="T70" fmla="*/ 145060 w 305165"/>
              <a:gd name="T71" fmla="*/ 304441 h 304441"/>
              <a:gd name="T72" fmla="*/ 82007 w 305165"/>
              <a:gd name="T73" fmla="*/ 277843 h 304441"/>
              <a:gd name="T74" fmla="*/ 77684 w 305165"/>
              <a:gd name="T75" fmla="*/ 241899 h 304441"/>
              <a:gd name="T76" fmla="*/ 72639 w 305165"/>
              <a:gd name="T77" fmla="*/ 242259 h 304441"/>
              <a:gd name="T78" fmla="*/ 29043 w 305165"/>
              <a:gd name="T79" fmla="*/ 180077 h 304441"/>
              <a:gd name="T80" fmla="*/ 219 w 305165"/>
              <a:gd name="T81" fmla="*/ 159948 h 304441"/>
              <a:gd name="T82" fmla="*/ 28322 w 305165"/>
              <a:gd name="T83" fmla="*/ 99923 h 304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5165" h="304441">
                <a:moveTo>
                  <a:pt x="217240" y="68263"/>
                </a:moveTo>
                <a:cubicBezTo>
                  <a:pt x="219754" y="68263"/>
                  <a:pt x="221909" y="70410"/>
                  <a:pt x="221909" y="72914"/>
                </a:cubicBezTo>
                <a:lnTo>
                  <a:pt x="221909" y="78638"/>
                </a:lnTo>
                <a:cubicBezTo>
                  <a:pt x="229812" y="80069"/>
                  <a:pt x="236996" y="85435"/>
                  <a:pt x="240229" y="92590"/>
                </a:cubicBezTo>
                <a:cubicBezTo>
                  <a:pt x="240948" y="95094"/>
                  <a:pt x="239870" y="97598"/>
                  <a:pt x="237355" y="98672"/>
                </a:cubicBezTo>
                <a:cubicBezTo>
                  <a:pt x="235200" y="99745"/>
                  <a:pt x="232686" y="98672"/>
                  <a:pt x="231608" y="96167"/>
                </a:cubicBezTo>
                <a:cubicBezTo>
                  <a:pt x="229453" y="90801"/>
                  <a:pt x="223705" y="87224"/>
                  <a:pt x="217240" y="87224"/>
                </a:cubicBezTo>
                <a:cubicBezTo>
                  <a:pt x="208978" y="87224"/>
                  <a:pt x="201794" y="93663"/>
                  <a:pt x="201794" y="100818"/>
                </a:cubicBezTo>
                <a:cubicBezTo>
                  <a:pt x="201794" y="106900"/>
                  <a:pt x="204667" y="114413"/>
                  <a:pt x="217240" y="114413"/>
                </a:cubicBezTo>
                <a:cubicBezTo>
                  <a:pt x="235559" y="114413"/>
                  <a:pt x="241666" y="125860"/>
                  <a:pt x="241666" y="136951"/>
                </a:cubicBezTo>
                <a:cubicBezTo>
                  <a:pt x="241666" y="148041"/>
                  <a:pt x="233045" y="156984"/>
                  <a:pt x="221909" y="159131"/>
                </a:cubicBezTo>
                <a:lnTo>
                  <a:pt x="221909" y="164855"/>
                </a:lnTo>
                <a:cubicBezTo>
                  <a:pt x="221909" y="167359"/>
                  <a:pt x="219754" y="169505"/>
                  <a:pt x="217240" y="169505"/>
                </a:cubicBezTo>
                <a:cubicBezTo>
                  <a:pt x="214725" y="169505"/>
                  <a:pt x="212570" y="167359"/>
                  <a:pt x="212570" y="164855"/>
                </a:cubicBezTo>
                <a:lnTo>
                  <a:pt x="212570" y="158773"/>
                </a:lnTo>
                <a:cubicBezTo>
                  <a:pt x="204308" y="157700"/>
                  <a:pt x="197483" y="152334"/>
                  <a:pt x="194609" y="144821"/>
                </a:cubicBezTo>
                <a:cubicBezTo>
                  <a:pt x="193532" y="142675"/>
                  <a:pt x="194609" y="139813"/>
                  <a:pt x="196765" y="138739"/>
                </a:cubicBezTo>
                <a:cubicBezTo>
                  <a:pt x="199279" y="138024"/>
                  <a:pt x="201794" y="139097"/>
                  <a:pt x="202871" y="141244"/>
                </a:cubicBezTo>
                <a:cubicBezTo>
                  <a:pt x="205386" y="146610"/>
                  <a:pt x="211133" y="150187"/>
                  <a:pt x="217240" y="150187"/>
                </a:cubicBezTo>
                <a:cubicBezTo>
                  <a:pt x="225861" y="150187"/>
                  <a:pt x="232686" y="144105"/>
                  <a:pt x="232686" y="136951"/>
                </a:cubicBezTo>
                <a:cubicBezTo>
                  <a:pt x="232686" y="130511"/>
                  <a:pt x="229812" y="123356"/>
                  <a:pt x="217240" y="123356"/>
                </a:cubicBezTo>
                <a:cubicBezTo>
                  <a:pt x="199279" y="123356"/>
                  <a:pt x="192813" y="111908"/>
                  <a:pt x="192813" y="100818"/>
                </a:cubicBezTo>
                <a:cubicBezTo>
                  <a:pt x="192813" y="89728"/>
                  <a:pt x="201075" y="80784"/>
                  <a:pt x="212570" y="78638"/>
                </a:cubicBezTo>
                <a:lnTo>
                  <a:pt x="212570" y="72914"/>
                </a:lnTo>
                <a:cubicBezTo>
                  <a:pt x="212570" y="70410"/>
                  <a:pt x="214725" y="68263"/>
                  <a:pt x="217240" y="68263"/>
                </a:cubicBezTo>
                <a:close/>
                <a:moveTo>
                  <a:pt x="218738" y="41103"/>
                </a:moveTo>
                <a:cubicBezTo>
                  <a:pt x="176244" y="41103"/>
                  <a:pt x="141673" y="75639"/>
                  <a:pt x="141673" y="118089"/>
                </a:cubicBezTo>
                <a:cubicBezTo>
                  <a:pt x="141673" y="131400"/>
                  <a:pt x="144914" y="144351"/>
                  <a:pt x="151396" y="155503"/>
                </a:cubicBezTo>
                <a:cubicBezTo>
                  <a:pt x="152116" y="157302"/>
                  <a:pt x="151756" y="158741"/>
                  <a:pt x="151036" y="160539"/>
                </a:cubicBezTo>
                <a:lnTo>
                  <a:pt x="128349" y="195435"/>
                </a:lnTo>
                <a:lnTo>
                  <a:pt x="218738" y="195435"/>
                </a:lnTo>
                <a:cubicBezTo>
                  <a:pt x="261231" y="195435"/>
                  <a:pt x="296162" y="160899"/>
                  <a:pt x="296162" y="118089"/>
                </a:cubicBezTo>
                <a:cubicBezTo>
                  <a:pt x="296162" y="75639"/>
                  <a:pt x="261231" y="41103"/>
                  <a:pt x="218738" y="41103"/>
                </a:cubicBezTo>
                <a:close/>
                <a:moveTo>
                  <a:pt x="218738" y="31750"/>
                </a:moveTo>
                <a:cubicBezTo>
                  <a:pt x="266273" y="31750"/>
                  <a:pt x="305165" y="70603"/>
                  <a:pt x="305165" y="118089"/>
                </a:cubicBezTo>
                <a:cubicBezTo>
                  <a:pt x="305165" y="165936"/>
                  <a:pt x="266273" y="204428"/>
                  <a:pt x="218738" y="204428"/>
                </a:cubicBezTo>
                <a:lnTo>
                  <a:pt x="119706" y="204428"/>
                </a:lnTo>
                <a:cubicBezTo>
                  <a:pt x="118266" y="204428"/>
                  <a:pt x="116825" y="203709"/>
                  <a:pt x="115745" y="202270"/>
                </a:cubicBezTo>
                <a:cubicBezTo>
                  <a:pt x="115025" y="200831"/>
                  <a:pt x="115025" y="198673"/>
                  <a:pt x="116105" y="197593"/>
                </a:cubicBezTo>
                <a:lnTo>
                  <a:pt x="141673" y="157661"/>
                </a:lnTo>
                <a:cubicBezTo>
                  <a:pt x="135551" y="145430"/>
                  <a:pt x="132310" y="131760"/>
                  <a:pt x="132310" y="118089"/>
                </a:cubicBezTo>
                <a:cubicBezTo>
                  <a:pt x="132310" y="70603"/>
                  <a:pt x="170842" y="31750"/>
                  <a:pt x="218738" y="31750"/>
                </a:cubicBezTo>
                <a:close/>
                <a:moveTo>
                  <a:pt x="137133" y="0"/>
                </a:moveTo>
                <a:cubicBezTo>
                  <a:pt x="139295" y="0"/>
                  <a:pt x="141097" y="0"/>
                  <a:pt x="142178" y="0"/>
                </a:cubicBezTo>
                <a:cubicBezTo>
                  <a:pt x="143259" y="0"/>
                  <a:pt x="143619" y="0"/>
                  <a:pt x="144339" y="0"/>
                </a:cubicBezTo>
                <a:cubicBezTo>
                  <a:pt x="150825" y="0"/>
                  <a:pt x="173164" y="1078"/>
                  <a:pt x="196223" y="10064"/>
                </a:cubicBezTo>
                <a:cubicBezTo>
                  <a:pt x="198385" y="11142"/>
                  <a:pt x="199466" y="13658"/>
                  <a:pt x="198385" y="16174"/>
                </a:cubicBezTo>
                <a:cubicBezTo>
                  <a:pt x="197665" y="18331"/>
                  <a:pt x="194782" y="19769"/>
                  <a:pt x="192620" y="18690"/>
                </a:cubicBezTo>
                <a:cubicBezTo>
                  <a:pt x="171362" y="10064"/>
                  <a:pt x="150465" y="9345"/>
                  <a:pt x="144339" y="9345"/>
                </a:cubicBezTo>
                <a:cubicBezTo>
                  <a:pt x="143619" y="9345"/>
                  <a:pt x="143259" y="9345"/>
                  <a:pt x="142178" y="9345"/>
                </a:cubicBezTo>
                <a:cubicBezTo>
                  <a:pt x="140736" y="9345"/>
                  <a:pt x="139295" y="9345"/>
                  <a:pt x="137133" y="9345"/>
                </a:cubicBezTo>
                <a:cubicBezTo>
                  <a:pt x="116236" y="9345"/>
                  <a:pt x="47779" y="16174"/>
                  <a:pt x="37690" y="101001"/>
                </a:cubicBezTo>
                <a:cubicBezTo>
                  <a:pt x="37690" y="102439"/>
                  <a:pt x="35889" y="113941"/>
                  <a:pt x="10667" y="153479"/>
                </a:cubicBezTo>
                <a:cubicBezTo>
                  <a:pt x="9947" y="154197"/>
                  <a:pt x="8866" y="156354"/>
                  <a:pt x="9226" y="158151"/>
                </a:cubicBezTo>
                <a:cubicBezTo>
                  <a:pt x="9947" y="159589"/>
                  <a:pt x="11028" y="161027"/>
                  <a:pt x="12829" y="162105"/>
                </a:cubicBezTo>
                <a:cubicBezTo>
                  <a:pt x="23278" y="167856"/>
                  <a:pt x="35528" y="172888"/>
                  <a:pt x="35528" y="172888"/>
                </a:cubicBezTo>
                <a:cubicBezTo>
                  <a:pt x="37330" y="173607"/>
                  <a:pt x="38411" y="175404"/>
                  <a:pt x="38411" y="177561"/>
                </a:cubicBezTo>
                <a:cubicBezTo>
                  <a:pt x="38411" y="177920"/>
                  <a:pt x="35168" y="208113"/>
                  <a:pt x="38050" y="222490"/>
                </a:cubicBezTo>
                <a:cubicBezTo>
                  <a:pt x="39131" y="228600"/>
                  <a:pt x="52823" y="232913"/>
                  <a:pt x="72639" y="232913"/>
                </a:cubicBezTo>
                <a:cubicBezTo>
                  <a:pt x="74441" y="232913"/>
                  <a:pt x="75882" y="232913"/>
                  <a:pt x="76242" y="232913"/>
                </a:cubicBezTo>
                <a:cubicBezTo>
                  <a:pt x="76242" y="232913"/>
                  <a:pt x="76603" y="232913"/>
                  <a:pt x="77684" y="232913"/>
                </a:cubicBezTo>
                <a:cubicBezTo>
                  <a:pt x="87772" y="232913"/>
                  <a:pt x="91375" y="237946"/>
                  <a:pt x="91375" y="242978"/>
                </a:cubicBezTo>
                <a:lnTo>
                  <a:pt x="91375" y="277843"/>
                </a:lnTo>
                <a:cubicBezTo>
                  <a:pt x="91375" y="281078"/>
                  <a:pt x="93177" y="283594"/>
                  <a:pt x="95699" y="285391"/>
                </a:cubicBezTo>
                <a:cubicBezTo>
                  <a:pt x="118398" y="298690"/>
                  <a:pt x="171002" y="298690"/>
                  <a:pt x="194062" y="285391"/>
                </a:cubicBezTo>
                <a:cubicBezTo>
                  <a:pt x="196223" y="283953"/>
                  <a:pt x="197665" y="281078"/>
                  <a:pt x="197304" y="278202"/>
                </a:cubicBezTo>
                <a:cubicBezTo>
                  <a:pt x="195503" y="267779"/>
                  <a:pt x="194062" y="246572"/>
                  <a:pt x="200547" y="224646"/>
                </a:cubicBezTo>
                <a:cubicBezTo>
                  <a:pt x="201268" y="222130"/>
                  <a:pt x="203790" y="220693"/>
                  <a:pt x="206312" y="221412"/>
                </a:cubicBezTo>
                <a:cubicBezTo>
                  <a:pt x="208474" y="222130"/>
                  <a:pt x="209915" y="224646"/>
                  <a:pt x="209194" y="227163"/>
                </a:cubicBezTo>
                <a:cubicBezTo>
                  <a:pt x="203430" y="247291"/>
                  <a:pt x="204871" y="267060"/>
                  <a:pt x="206312" y="276764"/>
                </a:cubicBezTo>
                <a:cubicBezTo>
                  <a:pt x="207393" y="283594"/>
                  <a:pt x="204150" y="290063"/>
                  <a:pt x="198385" y="293298"/>
                </a:cubicBezTo>
                <a:cubicBezTo>
                  <a:pt x="185774" y="300846"/>
                  <a:pt x="165237" y="304441"/>
                  <a:pt x="145060" y="304441"/>
                </a:cubicBezTo>
                <a:cubicBezTo>
                  <a:pt x="124163" y="304441"/>
                  <a:pt x="103625" y="300846"/>
                  <a:pt x="91015" y="293298"/>
                </a:cubicBezTo>
                <a:cubicBezTo>
                  <a:pt x="85610" y="290063"/>
                  <a:pt x="82007" y="283953"/>
                  <a:pt x="82007" y="277843"/>
                </a:cubicBezTo>
                <a:lnTo>
                  <a:pt x="82007" y="242978"/>
                </a:lnTo>
                <a:cubicBezTo>
                  <a:pt x="82007" y="242618"/>
                  <a:pt x="80566" y="241899"/>
                  <a:pt x="77684" y="241899"/>
                </a:cubicBezTo>
                <a:cubicBezTo>
                  <a:pt x="76963" y="241899"/>
                  <a:pt x="76603" y="241899"/>
                  <a:pt x="76603" y="241899"/>
                </a:cubicBezTo>
                <a:cubicBezTo>
                  <a:pt x="76603" y="242259"/>
                  <a:pt x="74801" y="242259"/>
                  <a:pt x="72639" y="242259"/>
                </a:cubicBezTo>
                <a:cubicBezTo>
                  <a:pt x="57507" y="242259"/>
                  <a:pt x="31925" y="239743"/>
                  <a:pt x="29043" y="224646"/>
                </a:cubicBezTo>
                <a:cubicBezTo>
                  <a:pt x="26160" y="211347"/>
                  <a:pt x="27962" y="188703"/>
                  <a:pt x="29043" y="180077"/>
                </a:cubicBezTo>
                <a:cubicBezTo>
                  <a:pt x="24359" y="177920"/>
                  <a:pt x="16072" y="174326"/>
                  <a:pt x="8145" y="170013"/>
                </a:cubicBezTo>
                <a:cubicBezTo>
                  <a:pt x="2741" y="166778"/>
                  <a:pt x="939" y="162824"/>
                  <a:pt x="219" y="159948"/>
                </a:cubicBezTo>
                <a:cubicBezTo>
                  <a:pt x="-862" y="154197"/>
                  <a:pt x="2380" y="148806"/>
                  <a:pt x="2741" y="148446"/>
                </a:cubicBezTo>
                <a:cubicBezTo>
                  <a:pt x="26881" y="110706"/>
                  <a:pt x="28322" y="100282"/>
                  <a:pt x="28322" y="99923"/>
                </a:cubicBezTo>
                <a:cubicBezTo>
                  <a:pt x="39492" y="7188"/>
                  <a:pt x="114434" y="0"/>
                  <a:pt x="1371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Bahnschrift SemiLight SemiConde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FC1AA0-2798-654E-9829-F9C40C036810}"/>
              </a:ext>
            </a:extLst>
          </p:cNvPr>
          <p:cNvCxnSpPr>
            <a:cxnSpLocks/>
          </p:cNvCxnSpPr>
          <p:nvPr/>
        </p:nvCxnSpPr>
        <p:spPr>
          <a:xfrm flipH="1" flipV="1">
            <a:off x="5426800" y="4391063"/>
            <a:ext cx="4184" cy="177209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8580FC-8946-7349-8799-BD0CB547D7FE}"/>
              </a:ext>
            </a:extLst>
          </p:cNvPr>
          <p:cNvCxnSpPr>
            <a:cxnSpLocks/>
          </p:cNvCxnSpPr>
          <p:nvPr/>
        </p:nvCxnSpPr>
        <p:spPr>
          <a:xfrm>
            <a:off x="240148" y="5121782"/>
            <a:ext cx="345347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37891E-3F63-314F-BFF4-52AEAC29821D}"/>
              </a:ext>
            </a:extLst>
          </p:cNvPr>
          <p:cNvCxnSpPr>
            <a:cxnSpLocks/>
          </p:cNvCxnSpPr>
          <p:nvPr/>
        </p:nvCxnSpPr>
        <p:spPr>
          <a:xfrm>
            <a:off x="6798691" y="1956267"/>
            <a:ext cx="201298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46EAA6-E83A-9847-9C45-DDCA9F11D7A4}"/>
              </a:ext>
            </a:extLst>
          </p:cNvPr>
          <p:cNvCxnSpPr>
            <a:cxnSpLocks/>
          </p:cNvCxnSpPr>
          <p:nvPr/>
        </p:nvCxnSpPr>
        <p:spPr>
          <a:xfrm flipH="1">
            <a:off x="693768" y="3125684"/>
            <a:ext cx="1678385" cy="248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0AF3A9-8DFF-4042-9688-922B10A848F6}"/>
              </a:ext>
            </a:extLst>
          </p:cNvPr>
          <p:cNvCxnSpPr>
            <a:cxnSpLocks/>
          </p:cNvCxnSpPr>
          <p:nvPr/>
        </p:nvCxnSpPr>
        <p:spPr>
          <a:xfrm>
            <a:off x="8390866" y="4742218"/>
            <a:ext cx="2714752" cy="113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ubtitle 2">
            <a:extLst>
              <a:ext uri="{FF2B5EF4-FFF2-40B4-BE49-F238E27FC236}">
                <a16:creationId xmlns:a16="http://schemas.microsoft.com/office/drawing/2014/main" id="{797DBE99-B4B4-6746-9ED5-4D5ACF00065E}"/>
              </a:ext>
            </a:extLst>
          </p:cNvPr>
          <p:cNvSpPr txBox="1">
            <a:spLocks/>
          </p:cNvSpPr>
          <p:nvPr/>
        </p:nvSpPr>
        <p:spPr>
          <a:xfrm>
            <a:off x="6761417" y="2012382"/>
            <a:ext cx="2489922" cy="49244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hu-HU" sz="1600" b="0" i="0" dirty="0" err="1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preklúzió</a:t>
            </a:r>
            <a:endParaRPr lang="hu-HU" sz="1600" b="0" i="0" dirty="0">
              <a:solidFill>
                <a:schemeClr val="tx1"/>
              </a:solidFill>
              <a:latin typeface="Bahnschrift SemiLight SemiConde" panose="020B050204020402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l">
              <a:lnSpc>
                <a:spcPts val="1700"/>
              </a:lnSpc>
            </a:pPr>
            <a:r>
              <a:rPr lang="hu-HU" sz="1600" b="0" i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bizonyítási teher felperesen</a:t>
            </a:r>
            <a:endParaRPr lang="en-US" sz="1600" b="0" i="0" dirty="0">
              <a:solidFill>
                <a:schemeClr val="tx1"/>
              </a:solidFill>
              <a:latin typeface="Bahnschrift SemiLight SemiConde" panose="020B050204020402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3A5873F3-8815-3C45-BEC8-A43B332656D2}"/>
              </a:ext>
            </a:extLst>
          </p:cNvPr>
          <p:cNvSpPr txBox="1">
            <a:spLocks/>
          </p:cNvSpPr>
          <p:nvPr/>
        </p:nvSpPr>
        <p:spPr>
          <a:xfrm>
            <a:off x="8675021" y="4134904"/>
            <a:ext cx="2980400" cy="613886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hu-HU" sz="2800" b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KÖVETKEZMÉNY NÉLKÜLI HIBÁK</a:t>
            </a:r>
            <a:endParaRPr lang="en-US" sz="2800" b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AAF3991-2527-9F4D-AC35-62C9AF9975A2}"/>
              </a:ext>
            </a:extLst>
          </p:cNvPr>
          <p:cNvSpPr txBox="1">
            <a:spLocks/>
          </p:cNvSpPr>
          <p:nvPr/>
        </p:nvSpPr>
        <p:spPr>
          <a:xfrm>
            <a:off x="1006743" y="5174919"/>
            <a:ext cx="2601063" cy="918200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hu-HU" sz="1600" b="0" i="0" dirty="0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Miért nagyobb sérelem a közérdek számára a </a:t>
            </a:r>
            <a:r>
              <a:rPr lang="hu-HU" sz="1600" b="0" i="0" dirty="0" err="1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hatályo-sulás</a:t>
            </a:r>
            <a:r>
              <a:rPr lang="hu-HU" sz="1600" b="0" i="0" dirty="0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elmaradása/ ideiglenes intézkedés elrendelése</a:t>
            </a:r>
            <a:endParaRPr lang="en-US" sz="1600" b="0" i="0" dirty="0">
              <a:solidFill>
                <a:schemeClr val="tx1"/>
              </a:solidFill>
              <a:latin typeface="Bahnschrift SemiLight SemiConde" panose="020B050204020402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5B1E9D21-4C01-3F49-8819-AD66107D722B}"/>
              </a:ext>
            </a:extLst>
          </p:cNvPr>
          <p:cNvSpPr txBox="1">
            <a:spLocks/>
          </p:cNvSpPr>
          <p:nvPr/>
        </p:nvSpPr>
        <p:spPr>
          <a:xfrm>
            <a:off x="9803863" y="2872228"/>
            <a:ext cx="3084124" cy="331757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endParaRPr lang="en-US" sz="2800" b="0" strike="sngStrike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9ECECBCE-9AE5-5441-9233-7891529DDFDE}"/>
              </a:ext>
            </a:extLst>
          </p:cNvPr>
          <p:cNvSpPr txBox="1">
            <a:spLocks/>
          </p:cNvSpPr>
          <p:nvPr/>
        </p:nvSpPr>
        <p:spPr>
          <a:xfrm>
            <a:off x="6709502" y="984257"/>
            <a:ext cx="2686536" cy="922817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hu-HU" sz="2800" b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BIZONYÍTÁSI INDÍTVÁNYOK TÁMADÁSA</a:t>
            </a:r>
            <a:endParaRPr lang="en-US" sz="2800" b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9FE9A2C-0F6E-AD4E-8018-545CD941B901}"/>
              </a:ext>
            </a:extLst>
          </p:cNvPr>
          <p:cNvSpPr txBox="1">
            <a:spLocks/>
          </p:cNvSpPr>
          <p:nvPr/>
        </p:nvSpPr>
        <p:spPr>
          <a:xfrm>
            <a:off x="9738581" y="2767763"/>
            <a:ext cx="2129459" cy="113928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hu-HU" sz="1600" b="0" i="0" dirty="0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Hogyan, milyen döntés révén történt meg a keresetlevél továbbítását megelőzően/ milyen eljárás van folyamatban</a:t>
            </a:r>
            <a:endParaRPr lang="en-US" sz="1600" b="0" i="0" dirty="0">
              <a:solidFill>
                <a:schemeClr val="tx1"/>
              </a:solidFill>
              <a:latin typeface="Bahnschrift SemiLight SemiConde" panose="020B050204020402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D83A173-FB4D-614E-993F-BA52FAE1DB60}"/>
              </a:ext>
            </a:extLst>
          </p:cNvPr>
          <p:cNvSpPr txBox="1">
            <a:spLocks/>
          </p:cNvSpPr>
          <p:nvPr/>
        </p:nvSpPr>
        <p:spPr>
          <a:xfrm>
            <a:off x="9424088" y="2065966"/>
            <a:ext cx="2621002" cy="613886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hu-HU" sz="2800" b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JOGSÉRELEM ORVOSLÁSA</a:t>
            </a:r>
            <a:endParaRPr lang="en-US" sz="2800" b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FD4D710F-AF81-E346-BADB-5E30274E68E8}"/>
              </a:ext>
            </a:extLst>
          </p:cNvPr>
          <p:cNvSpPr txBox="1">
            <a:spLocks/>
          </p:cNvSpPr>
          <p:nvPr/>
        </p:nvSpPr>
        <p:spPr>
          <a:xfrm>
            <a:off x="-34072" y="3186223"/>
            <a:ext cx="2388833" cy="70326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700"/>
              </a:lnSpc>
            </a:pPr>
            <a:r>
              <a:rPr lang="hu-HU" sz="1600" b="0" i="0" dirty="0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nincs bírói út</a:t>
            </a:r>
          </a:p>
          <a:p>
            <a:pPr algn="r">
              <a:lnSpc>
                <a:spcPts val="1700"/>
              </a:lnSpc>
            </a:pPr>
            <a:r>
              <a:rPr lang="hu-HU" sz="1600" b="0" i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nincs keresetindítási jog</a:t>
            </a:r>
          </a:p>
          <a:p>
            <a:pPr algn="r">
              <a:lnSpc>
                <a:spcPts val="1700"/>
              </a:lnSpc>
            </a:pPr>
            <a:r>
              <a:rPr lang="hu-HU" sz="1600" b="0" i="0" dirty="0">
                <a:solidFill>
                  <a:schemeClr val="tx1"/>
                </a:solidFill>
                <a:latin typeface="Bahnschrift SemiLight SemiConde" panose="020B050204020402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határidőn túl</a:t>
            </a:r>
            <a:endParaRPr lang="en-US" sz="1600" b="0" i="0" dirty="0">
              <a:solidFill>
                <a:schemeClr val="tx1"/>
              </a:solidFill>
              <a:latin typeface="Bahnschrift SemiLight SemiConde" panose="020B050204020402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CDB01D9-72A3-D342-BDA2-739E8883673F}"/>
              </a:ext>
            </a:extLst>
          </p:cNvPr>
          <p:cNvSpPr txBox="1">
            <a:spLocks/>
          </p:cNvSpPr>
          <p:nvPr/>
        </p:nvSpPr>
        <p:spPr>
          <a:xfrm>
            <a:off x="422077" y="2508409"/>
            <a:ext cx="2032381" cy="613886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200"/>
              </a:lnSpc>
            </a:pPr>
            <a:r>
              <a:rPr lang="hu-HU" sz="2800" b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PERGÁTLÓ KIFOGÁSOK</a:t>
            </a:r>
            <a:endParaRPr lang="en-US" sz="2800" b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2C2FE94-1426-8442-A747-7D0A9496624C}"/>
              </a:ext>
            </a:extLst>
          </p:cNvPr>
          <p:cNvCxnSpPr>
            <a:cxnSpLocks/>
          </p:cNvCxnSpPr>
          <p:nvPr/>
        </p:nvCxnSpPr>
        <p:spPr>
          <a:xfrm flipV="1">
            <a:off x="9569366" y="2704900"/>
            <a:ext cx="1694196" cy="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ubtitle 2">
            <a:extLst>
              <a:ext uri="{FF2B5EF4-FFF2-40B4-BE49-F238E27FC236}">
                <a16:creationId xmlns:a16="http://schemas.microsoft.com/office/drawing/2014/main" id="{AFE9915A-B0C0-254A-9194-7CE3D17B2AF2}"/>
              </a:ext>
            </a:extLst>
          </p:cNvPr>
          <p:cNvSpPr txBox="1">
            <a:spLocks/>
          </p:cNvSpPr>
          <p:nvPr/>
        </p:nvSpPr>
        <p:spPr>
          <a:xfrm>
            <a:off x="8433221" y="4797301"/>
            <a:ext cx="2672397" cy="48218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hu-HU" sz="1600" b="0" i="0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kereshetőségi jog/ okozati kapcsolat hiánya – Kp. 85. §</a:t>
            </a:r>
            <a:endParaRPr lang="en-US" sz="1600" b="0" i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F0DBD7B-AEDC-9543-BE15-639578B58855}"/>
              </a:ext>
            </a:extLst>
          </p:cNvPr>
          <p:cNvSpPr txBox="1">
            <a:spLocks/>
          </p:cNvSpPr>
          <p:nvPr/>
        </p:nvSpPr>
        <p:spPr>
          <a:xfrm>
            <a:off x="5504345" y="4860407"/>
            <a:ext cx="2485738" cy="11781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45720" tIns="22860" rIns="45720" bIns="22860" rtlCol="0" anchor="b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hu-HU" sz="2800" b="0" dirty="0">
                <a:latin typeface="Bahnschrift SemiLight SemiConde" panose="020B0502040204020203" pitchFamily="34" charset="0"/>
                <a:ea typeface="Lato Light"/>
                <a:cs typeface="Poppins"/>
              </a:rPr>
              <a:t>KÖZIGAZGATÁSI CSELEKMÉNY JOGSZERŰSÉGE MELLETTI ÉRVEK</a:t>
            </a:r>
            <a:endParaRPr lang="en-US" sz="2800" b="0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  <p:sp>
        <p:nvSpPr>
          <p:cNvPr id="36" name="Donut 55">
            <a:extLst>
              <a:ext uri="{FF2B5EF4-FFF2-40B4-BE49-F238E27FC236}">
                <a16:creationId xmlns:a16="http://schemas.microsoft.com/office/drawing/2014/main" id="{E44B7396-D0A3-4A15-BB28-416168D9BB18}"/>
              </a:ext>
            </a:extLst>
          </p:cNvPr>
          <p:cNvSpPr/>
          <p:nvPr/>
        </p:nvSpPr>
        <p:spPr>
          <a:xfrm>
            <a:off x="3668844" y="4239864"/>
            <a:ext cx="1407093" cy="1329054"/>
          </a:xfrm>
          <a:prstGeom prst="donut">
            <a:avLst>
              <a:gd name="adj" fmla="val 8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F7913FE-FB43-4540-87F3-7F2FF5D098C0}"/>
              </a:ext>
            </a:extLst>
          </p:cNvPr>
          <p:cNvSpPr txBox="1">
            <a:spLocks/>
          </p:cNvSpPr>
          <p:nvPr/>
        </p:nvSpPr>
        <p:spPr>
          <a:xfrm>
            <a:off x="240148" y="4754099"/>
            <a:ext cx="3459199" cy="331757"/>
          </a:xfrm>
          <a:prstGeom prst="rect">
            <a:avLst/>
          </a:prstGeom>
        </p:spPr>
        <p:txBody>
          <a:bodyPr vert="horz" wrap="square" lIns="45720" tIns="22860" rIns="45720" bIns="22860" rtlCol="0" anchor="b">
            <a:spAutoFit/>
          </a:bodyPr>
          <a:lstStyle>
            <a:defPPr>
              <a:defRPr lang="hu-HU"/>
            </a:defPPr>
            <a:lvl1pPr marL="0" defTabSz="914217" eaLnBrk="1" latinLnBrk="0" hangingPunct="1">
              <a:lnSpc>
                <a:spcPts val="1750"/>
              </a:lnSpc>
              <a:defRPr sz="2800" b="0">
                <a:latin typeface="Garamond" panose="02020404030301010803" pitchFamily="18" charset="0"/>
                <a:ea typeface="Lato Light" panose="020F0502020204030203" pitchFamily="34" charset="0"/>
                <a:cs typeface="Poppins" pitchFamily="2" charset="77"/>
              </a:defRPr>
            </a:lvl1pPr>
            <a:lvl2pPr marL="457109" defTabSz="914217" eaLnBrk="1" latinLnBrk="0" hangingPunct="1">
              <a:defRPr sz="1800">
                <a:latin typeface="+mn-lt"/>
              </a:defRPr>
            </a:lvl2pPr>
            <a:lvl3pPr marL="914217" defTabSz="914217" eaLnBrk="1" latinLnBrk="0" hangingPunct="1">
              <a:defRPr sz="1800">
                <a:latin typeface="+mn-lt"/>
              </a:defRPr>
            </a:lvl3pPr>
            <a:lvl4pPr marL="1371326" defTabSz="914217" eaLnBrk="1" latinLnBrk="0" hangingPunct="1">
              <a:defRPr sz="1800">
                <a:latin typeface="+mn-lt"/>
              </a:defRPr>
            </a:lvl4pPr>
            <a:lvl5pPr marL="1828434" defTabSz="914217" eaLnBrk="1" latinLnBrk="0" hangingPunct="1">
              <a:defRPr sz="1800">
                <a:latin typeface="+mn-lt"/>
              </a:defRPr>
            </a:lvl5pPr>
            <a:lvl6pPr marL="2285543" defTabSz="914217">
              <a:defRPr sz="1800">
                <a:latin typeface="+mn-lt"/>
              </a:defRPr>
            </a:lvl6pPr>
            <a:lvl7pPr marL="2742652" defTabSz="914217">
              <a:defRPr sz="1800">
                <a:latin typeface="+mn-lt"/>
              </a:defRPr>
            </a:lvl7pPr>
            <a:lvl8pPr marL="3199760" defTabSz="914217">
              <a:defRPr sz="1800">
                <a:latin typeface="+mn-lt"/>
              </a:defRPr>
            </a:lvl8pPr>
            <a:lvl9pPr marL="3656869" defTabSz="914217">
              <a:defRPr sz="1800">
                <a:latin typeface="+mn-lt"/>
              </a:defRPr>
            </a:lvl9pPr>
          </a:lstStyle>
          <a:p>
            <a:pPr>
              <a:lnSpc>
                <a:spcPts val="2200"/>
              </a:lnSpc>
            </a:pPr>
            <a:r>
              <a:rPr lang="hu-HU" dirty="0">
                <a:latin typeface="Bahnschrift SemiLight SemiConde" panose="020B0502040204020203" pitchFamily="34" charset="0"/>
              </a:rPr>
              <a:t>AZONNALI JOGVÉDELEM</a:t>
            </a:r>
            <a:endParaRPr lang="en-US" dirty="0">
              <a:latin typeface="Bahnschrift SemiLight SemiConde" panose="020B0502040204020203" pitchFamily="34" charset="0"/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2582772B-7EE3-4347-9F32-37DF67644640}"/>
              </a:ext>
            </a:extLst>
          </p:cNvPr>
          <p:cNvSpPr txBox="1">
            <a:spLocks/>
          </p:cNvSpPr>
          <p:nvPr/>
        </p:nvSpPr>
        <p:spPr>
          <a:xfrm>
            <a:off x="5797484" y="6010483"/>
            <a:ext cx="1611267" cy="3053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45720" tIns="22860" rIns="45720" bIns="22860" rtlCol="0" anchor="t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hu-HU" b="0" strike="sngStrike" dirty="0">
                <a:latin typeface="Bahnschrift SemiLight SemiConde" panose="020B0502040204020203" pitchFamily="34" charset="0"/>
                <a:ea typeface="Lato Light" panose="020F0502020204030203" pitchFamily="34" charset="0"/>
                <a:cs typeface="Poppins" pitchFamily="2" charset="77"/>
              </a:rPr>
              <a:t>DE: ÚJ INDOKOK</a:t>
            </a:r>
            <a:endParaRPr lang="en-US" b="0" strike="sngStrike" dirty="0">
              <a:latin typeface="Bahnschrift SemiLight SemiConde" panose="020B0502040204020203" pitchFamily="34" charset="0"/>
              <a:ea typeface="Lato Light" panose="020F0502020204030203" pitchFamily="34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768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62" grpId="0"/>
      <p:bldP spid="63" grpId="0"/>
      <p:bldP spid="64" grpId="0"/>
      <p:bldP spid="67" grpId="0"/>
      <p:bldP spid="70" grpId="0"/>
      <p:bldP spid="71" grpId="0"/>
      <p:bldP spid="72" grpId="0"/>
      <p:bldP spid="73" grpId="0"/>
      <p:bldP spid="81" grpId="0"/>
      <p:bldP spid="36" grpId="0" animBg="1"/>
      <p:bldP spid="42" grpId="0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/>
              <a:t>Az alperesi védekezés egyes aktuális kérdései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042166"/>
              </p:ext>
            </p:extLst>
          </p:nvPr>
        </p:nvGraphicFramePr>
        <p:xfrm>
          <a:off x="1228436" y="1228436"/>
          <a:ext cx="10594109" cy="4867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24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5F672A-36E8-E24B-994E-B9B1C07DA260}"/>
              </a:ext>
            </a:extLst>
          </p:cNvPr>
          <p:cNvSpPr txBox="1"/>
          <p:nvPr/>
        </p:nvSpPr>
        <p:spPr>
          <a:xfrm>
            <a:off x="113123" y="-68431"/>
            <a:ext cx="12078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000" dirty="0">
                <a:latin typeface="Bahnschrift SemiBold SemiConden" panose="020B0502040204020203" pitchFamily="34" charset="0"/>
              </a:rPr>
              <a:t>„saját felróható magatartására előnyök szerzése végett a közigazgatási szerv sem hivatkozhat”</a:t>
            </a:r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686C7F72-5B3E-47E3-9EA8-7B3CDD3AABD3}"/>
              </a:ext>
            </a:extLst>
          </p:cNvPr>
          <p:cNvGrpSpPr/>
          <p:nvPr/>
        </p:nvGrpSpPr>
        <p:grpSpPr>
          <a:xfrm>
            <a:off x="29147" y="1160526"/>
            <a:ext cx="12131467" cy="5231562"/>
            <a:chOff x="29147" y="1226515"/>
            <a:chExt cx="12131467" cy="5231562"/>
          </a:xfrm>
        </p:grpSpPr>
        <p:sp>
          <p:nvSpPr>
            <p:cNvPr id="88" name="Скругленный прямоугольник 15">
              <a:extLst>
                <a:ext uri="{FF2B5EF4-FFF2-40B4-BE49-F238E27FC236}">
                  <a16:creationId xmlns:a16="http://schemas.microsoft.com/office/drawing/2014/main" id="{A2FCAED4-1B3A-A947-86FC-752EF682F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2925" y="1245505"/>
              <a:ext cx="2845486" cy="8125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sz="2000" b="0" i="0" dirty="0">
                  <a:latin typeface="Bahnschrift SemiLight SemiConde" panose="020B0502040204020203" pitchFamily="34" charset="0"/>
                </a:rPr>
                <a:t>bizonyítási teher megfordulása</a:t>
              </a:r>
            </a:p>
          </p:txBody>
        </p:sp>
        <p:sp useBgFill="1">
          <p:nvSpPr>
            <p:cNvPr id="148" name="Овал 7">
              <a:extLst>
                <a:ext uri="{FF2B5EF4-FFF2-40B4-BE49-F238E27FC236}">
                  <a16:creationId xmlns:a16="http://schemas.microsoft.com/office/drawing/2014/main" id="{EAD06FF8-AC54-4E35-9151-3AD26A161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1903" y="1271158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27" name="Овал 7">
              <a:extLst>
                <a:ext uri="{FF2B5EF4-FFF2-40B4-BE49-F238E27FC236}">
                  <a16:creationId xmlns:a16="http://schemas.microsoft.com/office/drawing/2014/main" id="{E40A56D8-5533-C641-A4D4-36FE5ADC1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729" y="2679757"/>
              <a:ext cx="2365860" cy="2366105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" name="Скругленный прямоугольник 165">
              <a:extLst>
                <a:ext uri="{FF2B5EF4-FFF2-40B4-BE49-F238E27FC236}">
                  <a16:creationId xmlns:a16="http://schemas.microsoft.com/office/drawing/2014/main" id="{AEEB94D1-41F6-AD43-A29F-0020D59D6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5227" y="2948120"/>
              <a:ext cx="2845387" cy="81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hu-HU" sz="2000" b="0" i="0" dirty="0">
                  <a:latin typeface="Bahnschrift SemiLight SemiConde" panose="020B0502040204020203" pitchFamily="34" charset="0"/>
                  <a:ea typeface="League Spartan" charset="0"/>
                  <a:cs typeface="Poppins" pitchFamily="2" charset="77"/>
                </a:rPr>
                <a:t>változások az alperes személyében</a:t>
              </a:r>
              <a:endParaRPr lang="en-US" sz="2000" b="0" i="0" dirty="0">
                <a:latin typeface="Bahnschrift SemiLight SemiConde" panose="020B0502040204020203" pitchFamily="34" charset="0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7" name="Овал 168">
              <a:extLst>
                <a:ext uri="{FF2B5EF4-FFF2-40B4-BE49-F238E27FC236}">
                  <a16:creationId xmlns:a16="http://schemas.microsoft.com/office/drawing/2014/main" id="{BDDCCF1F-1837-D041-A007-BC914C958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8936" y="3225717"/>
              <a:ext cx="209660" cy="2942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" name="Овал 169">
              <a:extLst>
                <a:ext uri="{FF2B5EF4-FFF2-40B4-BE49-F238E27FC236}">
                  <a16:creationId xmlns:a16="http://schemas.microsoft.com/office/drawing/2014/main" id="{C9E48C07-368B-EC4A-9473-5BE4B6C2C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7199" y="3316870"/>
              <a:ext cx="121187" cy="17010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0" name="Скругленный прямоугольник 171">
              <a:extLst>
                <a:ext uri="{FF2B5EF4-FFF2-40B4-BE49-F238E27FC236}">
                  <a16:creationId xmlns:a16="http://schemas.microsoft.com/office/drawing/2014/main" id="{0CEFB6CB-64AE-8D4F-9DAC-1F9FFEBB9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5227" y="3809858"/>
              <a:ext cx="2845387" cy="81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hu-HU" sz="2000" b="0" i="0" dirty="0">
                  <a:latin typeface="Bahnschrift SemiLight SemiConde" panose="020B0502040204020203" pitchFamily="34" charset="0"/>
                </a:rPr>
                <a:t>pertársaságon belüli kötelezettség-megosztás</a:t>
              </a:r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1" name="Овал 174">
              <a:extLst>
                <a:ext uri="{FF2B5EF4-FFF2-40B4-BE49-F238E27FC236}">
                  <a16:creationId xmlns:a16="http://schemas.microsoft.com/office/drawing/2014/main" id="{B4D795B9-30A5-0747-BCE4-BDB4B2A0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8936" y="4118187"/>
              <a:ext cx="209660" cy="2942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" name="Овал 175">
              <a:extLst>
                <a:ext uri="{FF2B5EF4-FFF2-40B4-BE49-F238E27FC236}">
                  <a16:creationId xmlns:a16="http://schemas.microsoft.com/office/drawing/2014/main" id="{30D8D141-AD85-2246-A09B-55F6EF1DE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7199" y="4209340"/>
              <a:ext cx="121187" cy="17010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6" name="Скругленный прямоугольник 201">
              <a:extLst>
                <a:ext uri="{FF2B5EF4-FFF2-40B4-BE49-F238E27FC236}">
                  <a16:creationId xmlns:a16="http://schemas.microsoft.com/office/drawing/2014/main" id="{74DC74FA-848B-AE47-A2ED-ADC51F2C6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8" y="3820721"/>
              <a:ext cx="2827107" cy="81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hu-HU" sz="2000" b="0" i="0" dirty="0">
                  <a:latin typeface="Bahnschrift SemiLight SemiConde" panose="020B050204020402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ügy iratanyagának szelektálása</a:t>
              </a:r>
              <a:endParaRPr lang="hu-H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7" name="Овал 204">
              <a:extLst>
                <a:ext uri="{FF2B5EF4-FFF2-40B4-BE49-F238E27FC236}">
                  <a16:creationId xmlns:a16="http://schemas.microsoft.com/office/drawing/2014/main" id="{7E3A2463-90C2-914F-B76E-B1F1F96D41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38544" y="4137126"/>
              <a:ext cx="209660" cy="294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8" name="Овал 205">
              <a:extLst>
                <a:ext uri="{FF2B5EF4-FFF2-40B4-BE49-F238E27FC236}">
                  <a16:creationId xmlns:a16="http://schemas.microsoft.com/office/drawing/2014/main" id="{F784F685-D632-5342-9209-6A50E97DA8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75073" y="4228233"/>
              <a:ext cx="121187" cy="1700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20" name="Скругленный прямоугольник 196">
              <a:extLst>
                <a:ext uri="{FF2B5EF4-FFF2-40B4-BE49-F238E27FC236}">
                  <a16:creationId xmlns:a16="http://schemas.microsoft.com/office/drawing/2014/main" id="{4B75C0BB-C4A6-E043-B2EF-D20154392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7" y="2957547"/>
              <a:ext cx="2827107" cy="81390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0" i="0" dirty="0">
                  <a:latin typeface="Bahnschrift SemiLight SemiConde" panose="020B0502040204020203" pitchFamily="34" charset="0"/>
                </a:rPr>
                <a:t>e-benyújtás</a:t>
              </a:r>
            </a:p>
          </p:txBody>
        </p:sp>
        <p:sp>
          <p:nvSpPr>
            <p:cNvPr id="21" name="Овал 199">
              <a:extLst>
                <a:ext uri="{FF2B5EF4-FFF2-40B4-BE49-F238E27FC236}">
                  <a16:creationId xmlns:a16="http://schemas.microsoft.com/office/drawing/2014/main" id="{15E7EC42-D51B-6448-9CA0-A96911544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45061" y="3273833"/>
              <a:ext cx="209660" cy="29415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22" name="Овал 200">
              <a:extLst>
                <a:ext uri="{FF2B5EF4-FFF2-40B4-BE49-F238E27FC236}">
                  <a16:creationId xmlns:a16="http://schemas.microsoft.com/office/drawing/2014/main" id="{E4126A64-CBD0-A943-BED2-60EBEF4C8A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81591" y="3364940"/>
              <a:ext cx="121187" cy="1700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5" name="Полилиния 14">
              <a:extLst>
                <a:ext uri="{FF2B5EF4-FFF2-40B4-BE49-F238E27FC236}">
                  <a16:creationId xmlns:a16="http://schemas.microsoft.com/office/drawing/2014/main" id="{183FA08B-D0F7-374C-B2A9-DB71D0BC6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3151" y="3859218"/>
              <a:ext cx="651331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40" name="Овал 7">
              <a:extLst>
                <a:ext uri="{FF2B5EF4-FFF2-40B4-BE49-F238E27FC236}">
                  <a16:creationId xmlns:a16="http://schemas.microsoft.com/office/drawing/2014/main" id="{CDA3BC1E-544B-3442-B17B-199EAD0E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0258" y="5609465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41" name="Полилиния 130">
              <a:extLst>
                <a:ext uri="{FF2B5EF4-FFF2-40B4-BE49-F238E27FC236}">
                  <a16:creationId xmlns:a16="http://schemas.microsoft.com/office/drawing/2014/main" id="{3B1E80C5-B8C4-BA47-888F-BA09E98F3751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24588" y="2398159"/>
              <a:ext cx="583861" cy="45719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42" name="Полилиния 131">
              <a:extLst>
                <a:ext uri="{FF2B5EF4-FFF2-40B4-BE49-F238E27FC236}">
                  <a16:creationId xmlns:a16="http://schemas.microsoft.com/office/drawing/2014/main" id="{0E096793-7674-FE4D-BCA3-1FFA5440C4F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791021" y="5300302"/>
              <a:ext cx="565428" cy="45719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44" name="Овал 7">
              <a:extLst>
                <a:ext uri="{FF2B5EF4-FFF2-40B4-BE49-F238E27FC236}">
                  <a16:creationId xmlns:a16="http://schemas.microsoft.com/office/drawing/2014/main" id="{DED2A2FC-3366-8248-A6A1-E09478B15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0808" y="2159906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45" name="Овал 7">
              <a:extLst>
                <a:ext uri="{FF2B5EF4-FFF2-40B4-BE49-F238E27FC236}">
                  <a16:creationId xmlns:a16="http://schemas.microsoft.com/office/drawing/2014/main" id="{CB9E69F2-4E3B-A04F-A8A2-7397C1D0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356" y="2159906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46" name="Овал 7">
              <a:extLst>
                <a:ext uri="{FF2B5EF4-FFF2-40B4-BE49-F238E27FC236}">
                  <a16:creationId xmlns:a16="http://schemas.microsoft.com/office/drawing/2014/main" id="{BB904961-C77D-234F-A338-F92FDC73E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0808" y="4674250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47" name="Овал 7">
              <a:extLst>
                <a:ext uri="{FF2B5EF4-FFF2-40B4-BE49-F238E27FC236}">
                  <a16:creationId xmlns:a16="http://schemas.microsoft.com/office/drawing/2014/main" id="{20250020-D04E-DB4C-B4B9-9153E2BF2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356" y="4674250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4" name="Скругленный прямоугольник 15">
              <a:extLst>
                <a:ext uri="{FF2B5EF4-FFF2-40B4-BE49-F238E27FC236}">
                  <a16:creationId xmlns:a16="http://schemas.microsoft.com/office/drawing/2014/main" id="{2D93CC55-6DCF-B74F-8915-D726634E3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08" y="2119746"/>
              <a:ext cx="2845387" cy="81261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0" i="0" dirty="0">
                  <a:latin typeface="Bahnschrift SemiLight SemiConde" panose="020B0502040204020203" pitchFamily="34" charset="0"/>
                </a:rPr>
                <a:t>Jogorvoslati záradék </a:t>
              </a:r>
            </a:p>
          </p:txBody>
        </p:sp>
        <p:sp>
          <p:nvSpPr>
            <p:cNvPr id="58" name="Скругленный прямоугольник 88">
              <a:extLst>
                <a:ext uri="{FF2B5EF4-FFF2-40B4-BE49-F238E27FC236}">
                  <a16:creationId xmlns:a16="http://schemas.microsoft.com/office/drawing/2014/main" id="{2029BF56-962C-F943-A5DA-9CC71E066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1560" y="2110319"/>
              <a:ext cx="2845387" cy="81261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hu-HU" altLang="ru-RU" sz="2000" b="0" i="0" dirty="0">
                  <a:latin typeface="Bahnschrift SemiLight SemiConde" panose="020B0502040204020203" pitchFamily="34" charset="0"/>
                </a:rPr>
                <a:t>jogsérelem orvoslása a perben</a:t>
              </a:r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9" name="Овал 89">
              <a:extLst>
                <a:ext uri="{FF2B5EF4-FFF2-40B4-BE49-F238E27FC236}">
                  <a16:creationId xmlns:a16="http://schemas.microsoft.com/office/drawing/2014/main" id="{D70636A1-88D0-A74F-B0CC-9965E9FFF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381" y="2401919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0" name="Овал 90">
              <a:extLst>
                <a:ext uri="{FF2B5EF4-FFF2-40B4-BE49-F238E27FC236}">
                  <a16:creationId xmlns:a16="http://schemas.microsoft.com/office/drawing/2014/main" id="{15D9D68E-EDA4-0E47-9D1C-39B7D0A86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4642" y="2492924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2" name="Скругленный прямоугольник 15">
              <a:extLst>
                <a:ext uri="{FF2B5EF4-FFF2-40B4-BE49-F238E27FC236}">
                  <a16:creationId xmlns:a16="http://schemas.microsoft.com/office/drawing/2014/main" id="{0D18CD48-58BA-6F48-813C-2766AB785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03" y="4643595"/>
              <a:ext cx="2845486" cy="812557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hu-HU" sz="2000" b="0" i="0" dirty="0">
                  <a:latin typeface="Bahnschrift SemiLight SemiConde" panose="020B050204020402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határidők betartása</a:t>
              </a:r>
            </a:p>
          </p:txBody>
        </p:sp>
        <p:sp>
          <p:nvSpPr>
            <p:cNvPr id="63" name="Овал 71">
              <a:extLst>
                <a:ext uri="{FF2B5EF4-FFF2-40B4-BE49-F238E27FC236}">
                  <a16:creationId xmlns:a16="http://schemas.microsoft.com/office/drawing/2014/main" id="{94A6D648-B0B1-7B41-BBA5-7A4F5547F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9253" y="4962346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4" name="Овал 72">
              <a:extLst>
                <a:ext uri="{FF2B5EF4-FFF2-40B4-BE49-F238E27FC236}">
                  <a16:creationId xmlns:a16="http://schemas.microsoft.com/office/drawing/2014/main" id="{2EDEA6A1-30C2-7547-8FA5-44A883400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7513" y="5053350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6" name="Скругленный прямоугольник 88">
              <a:extLst>
                <a:ext uri="{FF2B5EF4-FFF2-40B4-BE49-F238E27FC236}">
                  <a16:creationId xmlns:a16="http://schemas.microsoft.com/office/drawing/2014/main" id="{85914D92-A8F3-0D40-B241-C29218BA3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1481" y="4634168"/>
              <a:ext cx="2845486" cy="812557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>
                <a:defRPr/>
              </a:pPr>
              <a:r>
                <a:rPr lang="hu-HU" altLang="ru-RU" sz="2000" b="0" i="0" dirty="0">
                  <a:latin typeface="Bahnschrift SemiLight SemiConde" panose="020B0502040204020203" pitchFamily="34" charset="0"/>
                </a:rPr>
                <a:t>ítélet végrehajtása</a:t>
              </a:r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7" name="Овал 89">
              <a:extLst>
                <a:ext uri="{FF2B5EF4-FFF2-40B4-BE49-F238E27FC236}">
                  <a16:creationId xmlns:a16="http://schemas.microsoft.com/office/drawing/2014/main" id="{A80811DB-DE1A-3C43-B5B6-640507EE2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1160" y="4980443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68" name="Овал 90">
              <a:extLst>
                <a:ext uri="{FF2B5EF4-FFF2-40B4-BE49-F238E27FC236}">
                  <a16:creationId xmlns:a16="http://schemas.microsoft.com/office/drawing/2014/main" id="{D96FB4A2-93C0-A54E-9A10-5259B5D68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9421" y="5071447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70" name="Овал 7">
              <a:extLst>
                <a:ext uri="{FF2B5EF4-FFF2-40B4-BE49-F238E27FC236}">
                  <a16:creationId xmlns:a16="http://schemas.microsoft.com/office/drawing/2014/main" id="{48C00686-BE57-5B49-A63F-3421C24E3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4292" y="3417631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 useBgFill="1">
          <p:nvSpPr>
            <p:cNvPr id="71" name="Овал 7">
              <a:extLst>
                <a:ext uri="{FF2B5EF4-FFF2-40B4-BE49-F238E27FC236}">
                  <a16:creationId xmlns:a16="http://schemas.microsoft.com/office/drawing/2014/main" id="{41599994-F47A-5A49-857A-DE2D210C4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034" y="3417631"/>
              <a:ext cx="848525" cy="848612"/>
            </a:xfrm>
            <a:prstGeom prst="ellipse">
              <a:avLst/>
            </a:prstGeom>
            <a:ln w="38100">
              <a:solidFill>
                <a:schemeClr val="bg1">
                  <a:lumMod val="50000"/>
                </a:schemeClr>
              </a:solidFill>
              <a:miter lim="400000"/>
              <a:headEnd/>
              <a:tailEnd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2" name="Полилиния 181">
              <a:extLst>
                <a:ext uri="{FF2B5EF4-FFF2-40B4-BE49-F238E27FC236}">
                  <a16:creationId xmlns:a16="http://schemas.microsoft.com/office/drawing/2014/main" id="{7A7AA004-E1BB-F94E-A5A4-9F0B1E82CB2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0428" y="1665741"/>
              <a:ext cx="473956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3" name="Скругленный прямоугольник 88">
              <a:extLst>
                <a:ext uri="{FF2B5EF4-FFF2-40B4-BE49-F238E27FC236}">
                  <a16:creationId xmlns:a16="http://schemas.microsoft.com/office/drawing/2014/main" id="{8C4055AA-710A-8447-BBB2-68421852C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471" y="5584757"/>
              <a:ext cx="2845387" cy="8126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0" i="0" dirty="0">
                  <a:latin typeface="Bahnschrift SemiLight SemiConde" panose="020B0502040204020203" pitchFamily="34" charset="0"/>
                  <a:ea typeface="League Spartan" charset="0"/>
                  <a:cs typeface="Poppins" pitchFamily="2" charset="77"/>
                </a:rPr>
                <a:t>   nem megfelelő forma</a:t>
              </a:r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4" name="Овал 89">
              <a:extLst>
                <a:ext uri="{FF2B5EF4-FFF2-40B4-BE49-F238E27FC236}">
                  <a16:creationId xmlns:a16="http://schemas.microsoft.com/office/drawing/2014/main" id="{4E31F996-EE53-2A48-B775-8E6A4360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3519" y="1506258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5" name="Овал 90">
              <a:extLst>
                <a:ext uri="{FF2B5EF4-FFF2-40B4-BE49-F238E27FC236}">
                  <a16:creationId xmlns:a16="http://schemas.microsoft.com/office/drawing/2014/main" id="{1517B4EC-ACA4-7445-8916-60A3A2644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1779" y="1597262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8" name="Скругленный прямоугольник 15">
              <a:extLst>
                <a:ext uri="{FF2B5EF4-FFF2-40B4-BE49-F238E27FC236}">
                  <a16:creationId xmlns:a16="http://schemas.microsoft.com/office/drawing/2014/main" id="{24F337FA-8DC8-804B-8256-C3CAACCBA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815" y="1226515"/>
              <a:ext cx="2845387" cy="81261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000" b="0" i="0" dirty="0">
                  <a:latin typeface="Bahnschrift SemiLight SemiConde" panose="020B0502040204020203" pitchFamily="34" charset="0"/>
                  <a:ea typeface="League Spartan" charset="0"/>
                  <a:cs typeface="Poppins" pitchFamily="2" charset="77"/>
                </a:rPr>
                <a:t>   azonnali jogvédelem</a:t>
              </a:r>
              <a:endParaRPr lang="hu-H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9" name="Овал 71">
              <a:extLst>
                <a:ext uri="{FF2B5EF4-FFF2-40B4-BE49-F238E27FC236}">
                  <a16:creationId xmlns:a16="http://schemas.microsoft.com/office/drawing/2014/main" id="{97D0DD69-B7D3-F448-AFCB-B974EB9A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6298" y="1514187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0" name="Овал 72">
              <a:extLst>
                <a:ext uri="{FF2B5EF4-FFF2-40B4-BE49-F238E27FC236}">
                  <a16:creationId xmlns:a16="http://schemas.microsoft.com/office/drawing/2014/main" id="{F736546A-B4C8-8C4C-B968-701F3E468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558" y="1605191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3" name="Скругленный прямоугольник 88">
              <a:extLst>
                <a:ext uri="{FF2B5EF4-FFF2-40B4-BE49-F238E27FC236}">
                  <a16:creationId xmlns:a16="http://schemas.microsoft.com/office/drawing/2014/main" id="{C6F97AF5-08CA-F143-A493-A5066B545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3394" y="5573463"/>
              <a:ext cx="2845486" cy="8125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hu-HU" sz="2000" b="0" i="0" dirty="0" err="1">
                  <a:latin typeface="Bahnschrift SemiLight SemiConde" panose="020B0502040204020203" pitchFamily="34" charset="0"/>
                </a:rPr>
                <a:t>preklúziós</a:t>
              </a:r>
              <a:r>
                <a:rPr lang="hu-HU" sz="2000" b="0" i="0" dirty="0">
                  <a:latin typeface="Bahnschrift SemiLight SemiConde" panose="020B0502040204020203" pitchFamily="34" charset="0"/>
                </a:rPr>
                <a:t> szabályok</a:t>
              </a:r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2" name="Полилиния 198">
              <a:extLst>
                <a:ext uri="{FF2B5EF4-FFF2-40B4-BE49-F238E27FC236}">
                  <a16:creationId xmlns:a16="http://schemas.microsoft.com/office/drawing/2014/main" id="{E2987AC7-BCFB-CF49-8BC9-17B65D79720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18969" y="6047315"/>
              <a:ext cx="473956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4" name="Овал 89">
              <a:extLst>
                <a:ext uri="{FF2B5EF4-FFF2-40B4-BE49-F238E27FC236}">
                  <a16:creationId xmlns:a16="http://schemas.microsoft.com/office/drawing/2014/main" id="{551CB93C-DEDC-E145-9A9A-728E4E5F5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5259" y="5834293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5" name="Овал 90">
              <a:extLst>
                <a:ext uri="{FF2B5EF4-FFF2-40B4-BE49-F238E27FC236}">
                  <a16:creationId xmlns:a16="http://schemas.microsoft.com/office/drawing/2014/main" id="{666AF387-40D6-9943-94D9-2A9876A6B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3519" y="5925297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7" name="Полилиния 206">
              <a:extLst>
                <a:ext uri="{FF2B5EF4-FFF2-40B4-BE49-F238E27FC236}">
                  <a16:creationId xmlns:a16="http://schemas.microsoft.com/office/drawing/2014/main" id="{C3926EDD-907C-AC47-BDF1-BEC78B963B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256975" y="6010213"/>
              <a:ext cx="411745" cy="45719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89" name="Овал 71">
              <a:extLst>
                <a:ext uri="{FF2B5EF4-FFF2-40B4-BE49-F238E27FC236}">
                  <a16:creationId xmlns:a16="http://schemas.microsoft.com/office/drawing/2014/main" id="{A72D8A7F-A16C-1A48-9DBD-57B151ED3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856" y="5886253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90" name="Овал 72">
              <a:extLst>
                <a:ext uri="{FF2B5EF4-FFF2-40B4-BE49-F238E27FC236}">
                  <a16:creationId xmlns:a16="http://schemas.microsoft.com/office/drawing/2014/main" id="{CB794B98-91D8-F147-9E0E-F52A10822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3116" y="5977257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4" name="Полилиния 192">
              <a:extLst>
                <a:ext uri="{FF2B5EF4-FFF2-40B4-BE49-F238E27FC236}">
                  <a16:creationId xmlns:a16="http://schemas.microsoft.com/office/drawing/2014/main" id="{195F545B-D8F8-EB49-AC17-239F63C5840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66975" y="4052770"/>
              <a:ext cx="555523" cy="241623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558" h="1179094">
                  <a:moveTo>
                    <a:pt x="0" y="1179094"/>
                  </a:moveTo>
                  <a:lnTo>
                    <a:pt x="986589" y="192505"/>
                  </a:lnTo>
                  <a:cubicBezTo>
                    <a:pt x="1075897" y="111610"/>
                    <a:pt x="1187507" y="8412"/>
                    <a:pt x="1371600" y="0"/>
                  </a:cubicBezTo>
                  <a:lnTo>
                    <a:pt x="2117558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5" name="Полилиния 193">
              <a:extLst>
                <a:ext uri="{FF2B5EF4-FFF2-40B4-BE49-F238E27FC236}">
                  <a16:creationId xmlns:a16="http://schemas.microsoft.com/office/drawing/2014/main" id="{C5B8DD6F-F400-3944-A711-07D156D7D64F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854268" y="3419731"/>
              <a:ext cx="568230" cy="241623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558" h="1179094">
                  <a:moveTo>
                    <a:pt x="0" y="1179094"/>
                  </a:moveTo>
                  <a:lnTo>
                    <a:pt x="986589" y="192505"/>
                  </a:lnTo>
                  <a:cubicBezTo>
                    <a:pt x="1075897" y="111610"/>
                    <a:pt x="1187507" y="8412"/>
                    <a:pt x="1371600" y="0"/>
                  </a:cubicBezTo>
                  <a:lnTo>
                    <a:pt x="2117558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3" name="Полилиния 143">
              <a:extLst>
                <a:ext uri="{FF2B5EF4-FFF2-40B4-BE49-F238E27FC236}">
                  <a16:creationId xmlns:a16="http://schemas.microsoft.com/office/drawing/2014/main" id="{F35B412D-1F7D-3147-97F6-ACAE70D16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399" y="2584563"/>
              <a:ext cx="411480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2" name="Полилиния 145">
              <a:extLst>
                <a:ext uri="{FF2B5EF4-FFF2-40B4-BE49-F238E27FC236}">
                  <a16:creationId xmlns:a16="http://schemas.microsoft.com/office/drawing/2014/main" id="{0DA187C1-B04E-1347-A9AD-68F9BE411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399" y="5115919"/>
              <a:ext cx="411480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6" name="Полилиния 65">
              <a:extLst>
                <a:ext uri="{FF2B5EF4-FFF2-40B4-BE49-F238E27FC236}">
                  <a16:creationId xmlns:a16="http://schemas.microsoft.com/office/drawing/2014/main" id="{F792B4BD-7A89-D14E-B403-47C3266803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2373" y="2584563"/>
              <a:ext cx="766230" cy="343259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695565"/>
                <a:gd name="connsiteY0" fmla="*/ 758100 h 758100"/>
                <a:gd name="connsiteX1" fmla="*/ 564596 w 1695565"/>
                <a:gd name="connsiteY1" fmla="*/ 192505 h 758100"/>
                <a:gd name="connsiteX2" fmla="*/ 949607 w 1695565"/>
                <a:gd name="connsiteY2" fmla="*/ 0 h 758100"/>
                <a:gd name="connsiteX3" fmla="*/ 1695565 w 1695565"/>
                <a:gd name="connsiteY3" fmla="*/ 0 h 75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5565" h="758100">
                  <a:moveTo>
                    <a:pt x="0" y="758100"/>
                  </a:moveTo>
                  <a:lnTo>
                    <a:pt x="564596" y="192505"/>
                  </a:lnTo>
                  <a:cubicBezTo>
                    <a:pt x="653904" y="111610"/>
                    <a:pt x="765514" y="8412"/>
                    <a:pt x="949607" y="0"/>
                  </a:cubicBezTo>
                  <a:lnTo>
                    <a:pt x="1695565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7" name="Полилиния 66">
              <a:extLst>
                <a:ext uri="{FF2B5EF4-FFF2-40B4-BE49-F238E27FC236}">
                  <a16:creationId xmlns:a16="http://schemas.microsoft.com/office/drawing/2014/main" id="{1FA2C09E-71F3-5841-9C91-1FF72C348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973" y="3857781"/>
              <a:ext cx="651331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8" name="Полилиния 69">
              <a:extLst>
                <a:ext uri="{FF2B5EF4-FFF2-40B4-BE49-F238E27FC236}">
                  <a16:creationId xmlns:a16="http://schemas.microsoft.com/office/drawing/2014/main" id="{567FB89A-3CBA-FF4E-AE0A-12D1F2EC5EA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4602319" y="4789177"/>
              <a:ext cx="749713" cy="326742"/>
            </a:xfrm>
            <a:custGeom>
              <a:avLst/>
              <a:gdLst>
                <a:gd name="T0" fmla="*/ 0 w 2117558"/>
                <a:gd name="T1" fmla="*/ 1180801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658306"/>
                <a:gd name="connsiteY0" fmla="*/ 720586 h 720586"/>
                <a:gd name="connsiteX1" fmla="*/ 527337 w 1658306"/>
                <a:gd name="connsiteY1" fmla="*/ 192505 h 720586"/>
                <a:gd name="connsiteX2" fmla="*/ 912348 w 1658306"/>
                <a:gd name="connsiteY2" fmla="*/ 0 h 720586"/>
                <a:gd name="connsiteX3" fmla="*/ 1658306 w 1658306"/>
                <a:gd name="connsiteY3" fmla="*/ 0 h 72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8306" h="720586">
                  <a:moveTo>
                    <a:pt x="0" y="720586"/>
                  </a:moveTo>
                  <a:lnTo>
                    <a:pt x="527337" y="192505"/>
                  </a:lnTo>
                  <a:cubicBezTo>
                    <a:pt x="616645" y="111610"/>
                    <a:pt x="728255" y="8412"/>
                    <a:pt x="912348" y="0"/>
                  </a:cubicBezTo>
                  <a:lnTo>
                    <a:pt x="1658306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9" name="Полилиния 70">
              <a:extLst>
                <a:ext uri="{FF2B5EF4-FFF2-40B4-BE49-F238E27FC236}">
                  <a16:creationId xmlns:a16="http://schemas.microsoft.com/office/drawing/2014/main" id="{9F93510C-7F2F-214B-A50A-FFE9FDD68C7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835658" y="4779841"/>
              <a:ext cx="739286" cy="336078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683356"/>
                <a:gd name="connsiteY0" fmla="*/ 741428 h 741428"/>
                <a:gd name="connsiteX1" fmla="*/ 552387 w 1683356"/>
                <a:gd name="connsiteY1" fmla="*/ 192505 h 741428"/>
                <a:gd name="connsiteX2" fmla="*/ 937398 w 1683356"/>
                <a:gd name="connsiteY2" fmla="*/ 0 h 741428"/>
                <a:gd name="connsiteX3" fmla="*/ 1683356 w 1683356"/>
                <a:gd name="connsiteY3" fmla="*/ 0 h 74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3356" h="741428">
                  <a:moveTo>
                    <a:pt x="0" y="741428"/>
                  </a:moveTo>
                  <a:lnTo>
                    <a:pt x="552387" y="192505"/>
                  </a:lnTo>
                  <a:cubicBezTo>
                    <a:pt x="641695" y="111610"/>
                    <a:pt x="753305" y="8412"/>
                    <a:pt x="937398" y="0"/>
                  </a:cubicBezTo>
                  <a:lnTo>
                    <a:pt x="1683356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34" name="Полилиния 12">
              <a:extLst>
                <a:ext uri="{FF2B5EF4-FFF2-40B4-BE49-F238E27FC236}">
                  <a16:creationId xmlns:a16="http://schemas.microsoft.com/office/drawing/2014/main" id="{2B039629-270C-BE43-9C82-86A841C0F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3451" y="2584563"/>
              <a:ext cx="751493" cy="345413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703921"/>
                <a:gd name="connsiteY0" fmla="*/ 762269 h 762269"/>
                <a:gd name="connsiteX1" fmla="*/ 572952 w 1703921"/>
                <a:gd name="connsiteY1" fmla="*/ 192505 h 762269"/>
                <a:gd name="connsiteX2" fmla="*/ 957963 w 1703921"/>
                <a:gd name="connsiteY2" fmla="*/ 0 h 762269"/>
                <a:gd name="connsiteX3" fmla="*/ 1703921 w 1703921"/>
                <a:gd name="connsiteY3" fmla="*/ 0 h 762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3921" h="762269">
                  <a:moveTo>
                    <a:pt x="0" y="762269"/>
                  </a:moveTo>
                  <a:lnTo>
                    <a:pt x="572952" y="192505"/>
                  </a:lnTo>
                  <a:cubicBezTo>
                    <a:pt x="662260" y="111610"/>
                    <a:pt x="773870" y="8412"/>
                    <a:pt x="957963" y="0"/>
                  </a:cubicBezTo>
                  <a:lnTo>
                    <a:pt x="1703921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4" name="Полилиния 162">
              <a:extLst>
                <a:ext uri="{FF2B5EF4-FFF2-40B4-BE49-F238E27FC236}">
                  <a16:creationId xmlns:a16="http://schemas.microsoft.com/office/drawing/2014/main" id="{0201902B-23AB-B544-A1A7-C89590148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819" y="3414705"/>
              <a:ext cx="559110" cy="245478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558" h="1179094">
                  <a:moveTo>
                    <a:pt x="0" y="1179094"/>
                  </a:moveTo>
                  <a:lnTo>
                    <a:pt x="986589" y="192505"/>
                  </a:lnTo>
                  <a:cubicBezTo>
                    <a:pt x="1075897" y="111610"/>
                    <a:pt x="1187507" y="8412"/>
                    <a:pt x="1371600" y="0"/>
                  </a:cubicBezTo>
                  <a:lnTo>
                    <a:pt x="2117558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" name="Полилиния 163">
              <a:extLst>
                <a:ext uri="{FF2B5EF4-FFF2-40B4-BE49-F238E27FC236}">
                  <a16:creationId xmlns:a16="http://schemas.microsoft.com/office/drawing/2014/main" id="{427BC201-2DFD-5848-9C4A-3F5ADC7A631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764819" y="4030129"/>
              <a:ext cx="559110" cy="257802"/>
            </a:xfrm>
            <a:custGeom>
              <a:avLst/>
              <a:gdLst>
                <a:gd name="T0" fmla="*/ 0 w 2117558"/>
                <a:gd name="T1" fmla="*/ 1180800 h 1179094"/>
                <a:gd name="T2" fmla="*/ 986236 w 2117558"/>
                <a:gd name="T3" fmla="*/ 192784 h 1179094"/>
                <a:gd name="T4" fmla="*/ 1371109 w 2117558"/>
                <a:gd name="T5" fmla="*/ 0 h 1179094"/>
                <a:gd name="T6" fmla="*/ 2116800 w 2117558"/>
                <a:gd name="T7" fmla="*/ 0 h 11790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558" h="1179094">
                  <a:moveTo>
                    <a:pt x="0" y="1179094"/>
                  </a:moveTo>
                  <a:lnTo>
                    <a:pt x="986589" y="192505"/>
                  </a:lnTo>
                  <a:cubicBezTo>
                    <a:pt x="1075897" y="111610"/>
                    <a:pt x="1187507" y="8412"/>
                    <a:pt x="1371600" y="0"/>
                  </a:cubicBezTo>
                  <a:lnTo>
                    <a:pt x="2117558" y="0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1" name="Полилиния 144">
              <a:extLst>
                <a:ext uri="{FF2B5EF4-FFF2-40B4-BE49-F238E27FC236}">
                  <a16:creationId xmlns:a16="http://schemas.microsoft.com/office/drawing/2014/main" id="{6BE9FC86-14E5-374A-8624-BEC61FCB717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457648" y="5115919"/>
              <a:ext cx="411480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50" name="Полилиния 142">
              <a:extLst>
                <a:ext uri="{FF2B5EF4-FFF2-40B4-BE49-F238E27FC236}">
                  <a16:creationId xmlns:a16="http://schemas.microsoft.com/office/drawing/2014/main" id="{AC1E9490-C320-CA48-BAC2-01D764774D0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457648" y="2588643"/>
              <a:ext cx="411480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2" name="Freeform 762">
              <a:extLst>
                <a:ext uri="{FF2B5EF4-FFF2-40B4-BE49-F238E27FC236}">
                  <a16:creationId xmlns:a16="http://schemas.microsoft.com/office/drawing/2014/main" id="{D74B0679-7CFB-4B4C-9583-7DE67E28A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216" y="2282107"/>
              <a:ext cx="513107" cy="533442"/>
            </a:xfrm>
            <a:custGeom>
              <a:avLst/>
              <a:gdLst>
                <a:gd name="T0" fmla="*/ 175917 w 305681"/>
                <a:gd name="T1" fmla="*/ 198547 h 226205"/>
                <a:gd name="T2" fmla="*/ 259637 w 305681"/>
                <a:gd name="T3" fmla="*/ 202398 h 226205"/>
                <a:gd name="T4" fmla="*/ 239000 w 305681"/>
                <a:gd name="T5" fmla="*/ 197812 h 226205"/>
                <a:gd name="T6" fmla="*/ 71092 w 305681"/>
                <a:gd name="T7" fmla="*/ 193226 h 226205"/>
                <a:gd name="T8" fmla="*/ 71092 w 305681"/>
                <a:gd name="T9" fmla="*/ 193226 h 226205"/>
                <a:gd name="T10" fmla="*/ 39341 w 305681"/>
                <a:gd name="T11" fmla="*/ 197812 h 226205"/>
                <a:gd name="T12" fmla="*/ 259637 w 305681"/>
                <a:gd name="T13" fmla="*/ 176985 h 226205"/>
                <a:gd name="T14" fmla="*/ 239000 w 305681"/>
                <a:gd name="T15" fmla="*/ 172222 h 226205"/>
                <a:gd name="T16" fmla="*/ 71092 w 305681"/>
                <a:gd name="T17" fmla="*/ 167826 h 226205"/>
                <a:gd name="T18" fmla="*/ 71092 w 305681"/>
                <a:gd name="T19" fmla="*/ 167826 h 226205"/>
                <a:gd name="T20" fmla="*/ 39341 w 305681"/>
                <a:gd name="T21" fmla="*/ 172222 h 226205"/>
                <a:gd name="T22" fmla="*/ 180629 w 305681"/>
                <a:gd name="T23" fmla="*/ 175398 h 226205"/>
                <a:gd name="T24" fmla="*/ 156463 w 305681"/>
                <a:gd name="T25" fmla="*/ 171002 h 226205"/>
                <a:gd name="T26" fmla="*/ 124890 w 305681"/>
                <a:gd name="T27" fmla="*/ 166239 h 226205"/>
                <a:gd name="T28" fmla="*/ 124890 w 305681"/>
                <a:gd name="T29" fmla="*/ 166239 h 226205"/>
                <a:gd name="T30" fmla="*/ 255241 w 305681"/>
                <a:gd name="T31" fmla="*/ 147012 h 226205"/>
                <a:gd name="T32" fmla="*/ 234604 w 305681"/>
                <a:gd name="T33" fmla="*/ 151598 h 226205"/>
                <a:gd name="T34" fmla="*/ 75488 w 305681"/>
                <a:gd name="T35" fmla="*/ 147012 h 226205"/>
                <a:gd name="T36" fmla="*/ 43927 w 305681"/>
                <a:gd name="T37" fmla="*/ 142426 h 226205"/>
                <a:gd name="T38" fmla="*/ 43927 w 305681"/>
                <a:gd name="T39" fmla="*/ 142426 h 226205"/>
                <a:gd name="T40" fmla="*/ 175866 w 305681"/>
                <a:gd name="T41" fmla="*/ 145425 h 226205"/>
                <a:gd name="T42" fmla="*/ 151877 w 305681"/>
                <a:gd name="T43" fmla="*/ 150011 h 226205"/>
                <a:gd name="T44" fmla="*/ 129476 w 305681"/>
                <a:gd name="T45" fmla="*/ 145425 h 226205"/>
                <a:gd name="T46" fmla="*/ 259637 w 305681"/>
                <a:gd name="T47" fmla="*/ 118614 h 226205"/>
                <a:gd name="T48" fmla="*/ 259637 w 305681"/>
                <a:gd name="T49" fmla="*/ 118614 h 226205"/>
                <a:gd name="T50" fmla="*/ 229841 w 305681"/>
                <a:gd name="T51" fmla="*/ 123200 h 226205"/>
                <a:gd name="T52" fmla="*/ 71092 w 305681"/>
                <a:gd name="T53" fmla="*/ 127786 h 226205"/>
                <a:gd name="T54" fmla="*/ 48513 w 305681"/>
                <a:gd name="T55" fmla="*/ 123200 h 226205"/>
                <a:gd name="T56" fmla="*/ 180629 w 305681"/>
                <a:gd name="T57" fmla="*/ 115439 h 226205"/>
                <a:gd name="T58" fmla="*/ 180629 w 305681"/>
                <a:gd name="T59" fmla="*/ 115439 h 226205"/>
                <a:gd name="T60" fmla="*/ 147291 w 305681"/>
                <a:gd name="T61" fmla="*/ 120202 h 226205"/>
                <a:gd name="T62" fmla="*/ 124890 w 305681"/>
                <a:gd name="T63" fmla="*/ 124598 h 226205"/>
                <a:gd name="T64" fmla="*/ 212683 w 305681"/>
                <a:gd name="T65" fmla="*/ 216866 h 226205"/>
                <a:gd name="T66" fmla="*/ 23084 w 305681"/>
                <a:gd name="T67" fmla="*/ 101563 h 226205"/>
                <a:gd name="T68" fmla="*/ 23084 w 305681"/>
                <a:gd name="T69" fmla="*/ 101563 h 226205"/>
                <a:gd name="T70" fmla="*/ 175866 w 305681"/>
                <a:gd name="T71" fmla="*/ 94802 h 226205"/>
                <a:gd name="T72" fmla="*/ 151877 w 305681"/>
                <a:gd name="T73" fmla="*/ 99198 h 226205"/>
                <a:gd name="T74" fmla="*/ 129476 w 305681"/>
                <a:gd name="T75" fmla="*/ 94802 h 226205"/>
                <a:gd name="T76" fmla="*/ 102024 w 305681"/>
                <a:gd name="T77" fmla="*/ 73905 h 226205"/>
                <a:gd name="T78" fmla="*/ 120407 w 305681"/>
                <a:gd name="T79" fmla="*/ 193877 h 226205"/>
                <a:gd name="T80" fmla="*/ 184928 w 305681"/>
                <a:gd name="T81" fmla="*/ 216866 h 226205"/>
                <a:gd name="T82" fmla="*/ 102024 w 305681"/>
                <a:gd name="T83" fmla="*/ 73905 h 226205"/>
                <a:gd name="T84" fmla="*/ 226741 w 305681"/>
                <a:gd name="T85" fmla="*/ 73905 h 226205"/>
                <a:gd name="T86" fmla="*/ 291263 w 305681"/>
                <a:gd name="T87" fmla="*/ 92224 h 226205"/>
                <a:gd name="T88" fmla="*/ 14072 w 305681"/>
                <a:gd name="T89" fmla="*/ 92224 h 226205"/>
                <a:gd name="T90" fmla="*/ 78594 w 305681"/>
                <a:gd name="T91" fmla="*/ 73905 h 226205"/>
                <a:gd name="T92" fmla="*/ 57688 w 305681"/>
                <a:gd name="T93" fmla="*/ 36908 h 226205"/>
                <a:gd name="T94" fmla="*/ 208358 w 305681"/>
                <a:gd name="T95" fmla="*/ 64566 h 226205"/>
                <a:gd name="T96" fmla="*/ 155731 w 305681"/>
                <a:gd name="T97" fmla="*/ 1347 h 226205"/>
                <a:gd name="T98" fmla="*/ 304599 w 305681"/>
                <a:gd name="T99" fmla="*/ 94020 h 226205"/>
                <a:gd name="T100" fmla="*/ 291623 w 305681"/>
                <a:gd name="T101" fmla="*/ 216866 h 226205"/>
                <a:gd name="T102" fmla="*/ 286937 w 305681"/>
                <a:gd name="T103" fmla="*/ 226205 h 226205"/>
                <a:gd name="T104" fmla="*/ 97338 w 305681"/>
                <a:gd name="T105" fmla="*/ 226205 h 226205"/>
                <a:gd name="T106" fmla="*/ 4701 w 305681"/>
                <a:gd name="T107" fmla="*/ 216866 h 226205"/>
                <a:gd name="T108" fmla="*/ 375 w 305681"/>
                <a:gd name="T109" fmla="*/ 99049 h 226205"/>
                <a:gd name="T110" fmla="*/ 119325 w 305681"/>
                <a:gd name="T111" fmla="*/ 27568 h 226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5681" h="226205">
                  <a:moveTo>
                    <a:pt x="129779" y="198547"/>
                  </a:moveTo>
                  <a:lnTo>
                    <a:pt x="129779" y="216866"/>
                  </a:lnTo>
                  <a:lnTo>
                    <a:pt x="175917" y="216866"/>
                  </a:lnTo>
                  <a:lnTo>
                    <a:pt x="175917" y="198547"/>
                  </a:lnTo>
                  <a:lnTo>
                    <a:pt x="129779" y="198547"/>
                  </a:lnTo>
                  <a:close/>
                  <a:moveTo>
                    <a:pt x="259637" y="193226"/>
                  </a:moveTo>
                  <a:cubicBezTo>
                    <a:pt x="262568" y="193226"/>
                    <a:pt x="264400" y="195343"/>
                    <a:pt x="264400" y="197812"/>
                  </a:cubicBezTo>
                  <a:cubicBezTo>
                    <a:pt x="264400" y="200282"/>
                    <a:pt x="262568" y="202398"/>
                    <a:pt x="259637" y="202398"/>
                  </a:cubicBezTo>
                  <a:cubicBezTo>
                    <a:pt x="257073" y="202398"/>
                    <a:pt x="255241" y="200282"/>
                    <a:pt x="255241" y="197812"/>
                  </a:cubicBezTo>
                  <a:cubicBezTo>
                    <a:pt x="255241" y="195343"/>
                    <a:pt x="257073" y="193226"/>
                    <a:pt x="259637" y="193226"/>
                  </a:cubicBezTo>
                  <a:close/>
                  <a:moveTo>
                    <a:pt x="234604" y="193226"/>
                  </a:moveTo>
                  <a:cubicBezTo>
                    <a:pt x="237168" y="193226"/>
                    <a:pt x="239000" y="195343"/>
                    <a:pt x="239000" y="197812"/>
                  </a:cubicBezTo>
                  <a:cubicBezTo>
                    <a:pt x="239000" y="200282"/>
                    <a:pt x="237168" y="202398"/>
                    <a:pt x="234604" y="202398"/>
                  </a:cubicBezTo>
                  <a:cubicBezTo>
                    <a:pt x="231673" y="202398"/>
                    <a:pt x="229841" y="200282"/>
                    <a:pt x="229841" y="197812"/>
                  </a:cubicBezTo>
                  <a:cubicBezTo>
                    <a:pt x="229841" y="195343"/>
                    <a:pt x="231673" y="193226"/>
                    <a:pt x="234604" y="193226"/>
                  </a:cubicBezTo>
                  <a:close/>
                  <a:moveTo>
                    <a:pt x="71092" y="193226"/>
                  </a:moveTo>
                  <a:cubicBezTo>
                    <a:pt x="73656" y="193226"/>
                    <a:pt x="75488" y="195343"/>
                    <a:pt x="75488" y="197812"/>
                  </a:cubicBezTo>
                  <a:cubicBezTo>
                    <a:pt x="75488" y="200282"/>
                    <a:pt x="73656" y="202398"/>
                    <a:pt x="71092" y="202398"/>
                  </a:cubicBezTo>
                  <a:cubicBezTo>
                    <a:pt x="68527" y="202398"/>
                    <a:pt x="66329" y="200282"/>
                    <a:pt x="66329" y="197812"/>
                  </a:cubicBezTo>
                  <a:cubicBezTo>
                    <a:pt x="66329" y="195343"/>
                    <a:pt x="68527" y="193226"/>
                    <a:pt x="71092" y="193226"/>
                  </a:cubicBezTo>
                  <a:close/>
                  <a:moveTo>
                    <a:pt x="43927" y="193226"/>
                  </a:moveTo>
                  <a:cubicBezTo>
                    <a:pt x="46397" y="193226"/>
                    <a:pt x="48513" y="195343"/>
                    <a:pt x="48513" y="197812"/>
                  </a:cubicBezTo>
                  <a:cubicBezTo>
                    <a:pt x="48513" y="200282"/>
                    <a:pt x="46397" y="202398"/>
                    <a:pt x="43927" y="202398"/>
                  </a:cubicBezTo>
                  <a:cubicBezTo>
                    <a:pt x="41458" y="202398"/>
                    <a:pt x="39341" y="200282"/>
                    <a:pt x="39341" y="197812"/>
                  </a:cubicBezTo>
                  <a:cubicBezTo>
                    <a:pt x="39341" y="195343"/>
                    <a:pt x="41458" y="193226"/>
                    <a:pt x="43927" y="193226"/>
                  </a:cubicBezTo>
                  <a:close/>
                  <a:moveTo>
                    <a:pt x="259637" y="167826"/>
                  </a:moveTo>
                  <a:cubicBezTo>
                    <a:pt x="262568" y="167826"/>
                    <a:pt x="264400" y="169658"/>
                    <a:pt x="264400" y="172222"/>
                  </a:cubicBezTo>
                  <a:cubicBezTo>
                    <a:pt x="264400" y="175153"/>
                    <a:pt x="262568" y="176985"/>
                    <a:pt x="259637" y="176985"/>
                  </a:cubicBezTo>
                  <a:cubicBezTo>
                    <a:pt x="257073" y="176985"/>
                    <a:pt x="255241" y="175153"/>
                    <a:pt x="255241" y="172222"/>
                  </a:cubicBezTo>
                  <a:cubicBezTo>
                    <a:pt x="255241" y="169658"/>
                    <a:pt x="257073" y="167826"/>
                    <a:pt x="259637" y="167826"/>
                  </a:cubicBezTo>
                  <a:close/>
                  <a:moveTo>
                    <a:pt x="234604" y="167826"/>
                  </a:moveTo>
                  <a:cubicBezTo>
                    <a:pt x="237168" y="167826"/>
                    <a:pt x="239000" y="169658"/>
                    <a:pt x="239000" y="172222"/>
                  </a:cubicBezTo>
                  <a:cubicBezTo>
                    <a:pt x="239000" y="175153"/>
                    <a:pt x="237168" y="176985"/>
                    <a:pt x="234604" y="176985"/>
                  </a:cubicBezTo>
                  <a:cubicBezTo>
                    <a:pt x="231673" y="176985"/>
                    <a:pt x="229841" y="175153"/>
                    <a:pt x="229841" y="172222"/>
                  </a:cubicBezTo>
                  <a:cubicBezTo>
                    <a:pt x="229841" y="169658"/>
                    <a:pt x="231673" y="167826"/>
                    <a:pt x="234604" y="167826"/>
                  </a:cubicBezTo>
                  <a:close/>
                  <a:moveTo>
                    <a:pt x="71092" y="167826"/>
                  </a:moveTo>
                  <a:cubicBezTo>
                    <a:pt x="73656" y="167826"/>
                    <a:pt x="75488" y="169658"/>
                    <a:pt x="75488" y="172222"/>
                  </a:cubicBezTo>
                  <a:cubicBezTo>
                    <a:pt x="75488" y="175153"/>
                    <a:pt x="73656" y="176985"/>
                    <a:pt x="71092" y="176985"/>
                  </a:cubicBezTo>
                  <a:cubicBezTo>
                    <a:pt x="68527" y="176985"/>
                    <a:pt x="66329" y="175153"/>
                    <a:pt x="66329" y="172222"/>
                  </a:cubicBezTo>
                  <a:cubicBezTo>
                    <a:pt x="66329" y="169658"/>
                    <a:pt x="68527" y="167826"/>
                    <a:pt x="71092" y="167826"/>
                  </a:cubicBezTo>
                  <a:close/>
                  <a:moveTo>
                    <a:pt x="43927" y="167826"/>
                  </a:moveTo>
                  <a:cubicBezTo>
                    <a:pt x="46397" y="167826"/>
                    <a:pt x="48513" y="169658"/>
                    <a:pt x="48513" y="172222"/>
                  </a:cubicBezTo>
                  <a:cubicBezTo>
                    <a:pt x="48513" y="175153"/>
                    <a:pt x="46397" y="176985"/>
                    <a:pt x="43927" y="176985"/>
                  </a:cubicBezTo>
                  <a:cubicBezTo>
                    <a:pt x="41458" y="176985"/>
                    <a:pt x="39341" y="175153"/>
                    <a:pt x="39341" y="172222"/>
                  </a:cubicBezTo>
                  <a:cubicBezTo>
                    <a:pt x="39341" y="169658"/>
                    <a:pt x="41458" y="167826"/>
                    <a:pt x="43927" y="167826"/>
                  </a:cubicBezTo>
                  <a:close/>
                  <a:moveTo>
                    <a:pt x="180629" y="166239"/>
                  </a:moveTo>
                  <a:cubicBezTo>
                    <a:pt x="183193" y="166239"/>
                    <a:pt x="185025" y="168071"/>
                    <a:pt x="185025" y="171002"/>
                  </a:cubicBezTo>
                  <a:cubicBezTo>
                    <a:pt x="185025" y="173566"/>
                    <a:pt x="183193" y="175398"/>
                    <a:pt x="180629" y="175398"/>
                  </a:cubicBezTo>
                  <a:cubicBezTo>
                    <a:pt x="177698" y="175398"/>
                    <a:pt x="175866" y="173566"/>
                    <a:pt x="175866" y="171002"/>
                  </a:cubicBezTo>
                  <a:cubicBezTo>
                    <a:pt x="175866" y="168071"/>
                    <a:pt x="177698" y="166239"/>
                    <a:pt x="180629" y="166239"/>
                  </a:cubicBezTo>
                  <a:close/>
                  <a:moveTo>
                    <a:pt x="151877" y="166239"/>
                  </a:moveTo>
                  <a:cubicBezTo>
                    <a:pt x="154347" y="166239"/>
                    <a:pt x="156463" y="168071"/>
                    <a:pt x="156463" y="171002"/>
                  </a:cubicBezTo>
                  <a:cubicBezTo>
                    <a:pt x="156463" y="173566"/>
                    <a:pt x="154347" y="175398"/>
                    <a:pt x="151877" y="175398"/>
                  </a:cubicBezTo>
                  <a:cubicBezTo>
                    <a:pt x="149408" y="175398"/>
                    <a:pt x="147291" y="173566"/>
                    <a:pt x="147291" y="171002"/>
                  </a:cubicBezTo>
                  <a:cubicBezTo>
                    <a:pt x="147291" y="168071"/>
                    <a:pt x="149408" y="166239"/>
                    <a:pt x="151877" y="166239"/>
                  </a:cubicBezTo>
                  <a:close/>
                  <a:moveTo>
                    <a:pt x="124890" y="166239"/>
                  </a:moveTo>
                  <a:cubicBezTo>
                    <a:pt x="127360" y="166239"/>
                    <a:pt x="129476" y="168071"/>
                    <a:pt x="129476" y="171002"/>
                  </a:cubicBezTo>
                  <a:cubicBezTo>
                    <a:pt x="129476" y="173566"/>
                    <a:pt x="127360" y="175398"/>
                    <a:pt x="124890" y="175398"/>
                  </a:cubicBezTo>
                  <a:cubicBezTo>
                    <a:pt x="122421" y="175398"/>
                    <a:pt x="120304" y="173566"/>
                    <a:pt x="120304" y="171002"/>
                  </a:cubicBezTo>
                  <a:cubicBezTo>
                    <a:pt x="120304" y="168071"/>
                    <a:pt x="122421" y="166239"/>
                    <a:pt x="124890" y="166239"/>
                  </a:cubicBezTo>
                  <a:close/>
                  <a:moveTo>
                    <a:pt x="259637" y="142426"/>
                  </a:moveTo>
                  <a:cubicBezTo>
                    <a:pt x="262568" y="142426"/>
                    <a:pt x="264400" y="144543"/>
                    <a:pt x="264400" y="147012"/>
                  </a:cubicBezTo>
                  <a:cubicBezTo>
                    <a:pt x="264400" y="149482"/>
                    <a:pt x="262568" y="151598"/>
                    <a:pt x="259637" y="151598"/>
                  </a:cubicBezTo>
                  <a:cubicBezTo>
                    <a:pt x="257073" y="151598"/>
                    <a:pt x="255241" y="149482"/>
                    <a:pt x="255241" y="147012"/>
                  </a:cubicBezTo>
                  <a:cubicBezTo>
                    <a:pt x="255241" y="144543"/>
                    <a:pt x="257073" y="142426"/>
                    <a:pt x="259637" y="142426"/>
                  </a:cubicBezTo>
                  <a:close/>
                  <a:moveTo>
                    <a:pt x="234604" y="142426"/>
                  </a:moveTo>
                  <a:cubicBezTo>
                    <a:pt x="237168" y="142426"/>
                    <a:pt x="239000" y="144543"/>
                    <a:pt x="239000" y="147012"/>
                  </a:cubicBezTo>
                  <a:cubicBezTo>
                    <a:pt x="239000" y="149482"/>
                    <a:pt x="237168" y="151598"/>
                    <a:pt x="234604" y="151598"/>
                  </a:cubicBezTo>
                  <a:cubicBezTo>
                    <a:pt x="231673" y="151598"/>
                    <a:pt x="229841" y="149482"/>
                    <a:pt x="229841" y="147012"/>
                  </a:cubicBezTo>
                  <a:cubicBezTo>
                    <a:pt x="229841" y="144543"/>
                    <a:pt x="231673" y="142426"/>
                    <a:pt x="234604" y="142426"/>
                  </a:cubicBezTo>
                  <a:close/>
                  <a:moveTo>
                    <a:pt x="71092" y="142426"/>
                  </a:moveTo>
                  <a:cubicBezTo>
                    <a:pt x="73656" y="142426"/>
                    <a:pt x="75488" y="144543"/>
                    <a:pt x="75488" y="147012"/>
                  </a:cubicBezTo>
                  <a:cubicBezTo>
                    <a:pt x="75488" y="149482"/>
                    <a:pt x="73656" y="151598"/>
                    <a:pt x="71092" y="151598"/>
                  </a:cubicBezTo>
                  <a:cubicBezTo>
                    <a:pt x="68527" y="151598"/>
                    <a:pt x="66329" y="149482"/>
                    <a:pt x="66329" y="147012"/>
                  </a:cubicBezTo>
                  <a:cubicBezTo>
                    <a:pt x="66329" y="144543"/>
                    <a:pt x="68527" y="142426"/>
                    <a:pt x="71092" y="142426"/>
                  </a:cubicBezTo>
                  <a:close/>
                  <a:moveTo>
                    <a:pt x="43927" y="142426"/>
                  </a:moveTo>
                  <a:cubicBezTo>
                    <a:pt x="46397" y="142426"/>
                    <a:pt x="48513" y="144543"/>
                    <a:pt x="48513" y="147012"/>
                  </a:cubicBezTo>
                  <a:cubicBezTo>
                    <a:pt x="48513" y="149482"/>
                    <a:pt x="46397" y="151598"/>
                    <a:pt x="43927" y="151598"/>
                  </a:cubicBezTo>
                  <a:cubicBezTo>
                    <a:pt x="41458" y="151598"/>
                    <a:pt x="39341" y="149482"/>
                    <a:pt x="39341" y="147012"/>
                  </a:cubicBezTo>
                  <a:cubicBezTo>
                    <a:pt x="39341" y="144543"/>
                    <a:pt x="41458" y="142426"/>
                    <a:pt x="43927" y="142426"/>
                  </a:cubicBezTo>
                  <a:close/>
                  <a:moveTo>
                    <a:pt x="180629" y="140839"/>
                  </a:moveTo>
                  <a:cubicBezTo>
                    <a:pt x="183193" y="140839"/>
                    <a:pt x="185025" y="142956"/>
                    <a:pt x="185025" y="145425"/>
                  </a:cubicBezTo>
                  <a:cubicBezTo>
                    <a:pt x="185025" y="147895"/>
                    <a:pt x="183193" y="150011"/>
                    <a:pt x="180629" y="150011"/>
                  </a:cubicBezTo>
                  <a:cubicBezTo>
                    <a:pt x="177698" y="150011"/>
                    <a:pt x="175866" y="147895"/>
                    <a:pt x="175866" y="145425"/>
                  </a:cubicBezTo>
                  <a:cubicBezTo>
                    <a:pt x="175866" y="142956"/>
                    <a:pt x="177698" y="140839"/>
                    <a:pt x="180629" y="140839"/>
                  </a:cubicBezTo>
                  <a:close/>
                  <a:moveTo>
                    <a:pt x="151877" y="140839"/>
                  </a:moveTo>
                  <a:cubicBezTo>
                    <a:pt x="154347" y="140839"/>
                    <a:pt x="156463" y="142956"/>
                    <a:pt x="156463" y="145425"/>
                  </a:cubicBezTo>
                  <a:cubicBezTo>
                    <a:pt x="156463" y="147895"/>
                    <a:pt x="154347" y="150011"/>
                    <a:pt x="151877" y="150011"/>
                  </a:cubicBezTo>
                  <a:cubicBezTo>
                    <a:pt x="149408" y="150011"/>
                    <a:pt x="147291" y="147895"/>
                    <a:pt x="147291" y="145425"/>
                  </a:cubicBezTo>
                  <a:cubicBezTo>
                    <a:pt x="147291" y="142956"/>
                    <a:pt x="149408" y="140839"/>
                    <a:pt x="151877" y="140839"/>
                  </a:cubicBezTo>
                  <a:close/>
                  <a:moveTo>
                    <a:pt x="124890" y="140839"/>
                  </a:moveTo>
                  <a:cubicBezTo>
                    <a:pt x="127360" y="140839"/>
                    <a:pt x="129476" y="142956"/>
                    <a:pt x="129476" y="145425"/>
                  </a:cubicBezTo>
                  <a:cubicBezTo>
                    <a:pt x="129476" y="147895"/>
                    <a:pt x="127360" y="150011"/>
                    <a:pt x="124890" y="150011"/>
                  </a:cubicBezTo>
                  <a:cubicBezTo>
                    <a:pt x="122421" y="150011"/>
                    <a:pt x="120304" y="147895"/>
                    <a:pt x="120304" y="145425"/>
                  </a:cubicBezTo>
                  <a:cubicBezTo>
                    <a:pt x="120304" y="142956"/>
                    <a:pt x="122421" y="140839"/>
                    <a:pt x="124890" y="140839"/>
                  </a:cubicBezTo>
                  <a:close/>
                  <a:moveTo>
                    <a:pt x="259637" y="118614"/>
                  </a:moveTo>
                  <a:cubicBezTo>
                    <a:pt x="262568" y="118614"/>
                    <a:pt x="264400" y="120731"/>
                    <a:pt x="264400" y="123200"/>
                  </a:cubicBezTo>
                  <a:cubicBezTo>
                    <a:pt x="264400" y="125670"/>
                    <a:pt x="262568" y="127786"/>
                    <a:pt x="259637" y="127786"/>
                  </a:cubicBezTo>
                  <a:cubicBezTo>
                    <a:pt x="257073" y="127786"/>
                    <a:pt x="255241" y="125670"/>
                    <a:pt x="255241" y="123200"/>
                  </a:cubicBezTo>
                  <a:cubicBezTo>
                    <a:pt x="255241" y="120731"/>
                    <a:pt x="257073" y="118614"/>
                    <a:pt x="259637" y="118614"/>
                  </a:cubicBezTo>
                  <a:close/>
                  <a:moveTo>
                    <a:pt x="234604" y="118614"/>
                  </a:moveTo>
                  <a:cubicBezTo>
                    <a:pt x="237168" y="118614"/>
                    <a:pt x="239000" y="120731"/>
                    <a:pt x="239000" y="123200"/>
                  </a:cubicBezTo>
                  <a:cubicBezTo>
                    <a:pt x="239000" y="125670"/>
                    <a:pt x="237168" y="127786"/>
                    <a:pt x="234604" y="127786"/>
                  </a:cubicBezTo>
                  <a:cubicBezTo>
                    <a:pt x="231673" y="127786"/>
                    <a:pt x="229841" y="125670"/>
                    <a:pt x="229841" y="123200"/>
                  </a:cubicBezTo>
                  <a:cubicBezTo>
                    <a:pt x="229841" y="120731"/>
                    <a:pt x="231673" y="118614"/>
                    <a:pt x="234604" y="118614"/>
                  </a:cubicBezTo>
                  <a:close/>
                  <a:moveTo>
                    <a:pt x="71092" y="118614"/>
                  </a:moveTo>
                  <a:cubicBezTo>
                    <a:pt x="73656" y="118614"/>
                    <a:pt x="75488" y="120731"/>
                    <a:pt x="75488" y="123200"/>
                  </a:cubicBezTo>
                  <a:cubicBezTo>
                    <a:pt x="75488" y="125670"/>
                    <a:pt x="73656" y="127786"/>
                    <a:pt x="71092" y="127786"/>
                  </a:cubicBezTo>
                  <a:cubicBezTo>
                    <a:pt x="68527" y="127786"/>
                    <a:pt x="66329" y="125670"/>
                    <a:pt x="66329" y="123200"/>
                  </a:cubicBezTo>
                  <a:cubicBezTo>
                    <a:pt x="66329" y="120731"/>
                    <a:pt x="68527" y="118614"/>
                    <a:pt x="71092" y="118614"/>
                  </a:cubicBezTo>
                  <a:close/>
                  <a:moveTo>
                    <a:pt x="43927" y="118614"/>
                  </a:moveTo>
                  <a:cubicBezTo>
                    <a:pt x="46397" y="118614"/>
                    <a:pt x="48513" y="120731"/>
                    <a:pt x="48513" y="123200"/>
                  </a:cubicBezTo>
                  <a:cubicBezTo>
                    <a:pt x="48513" y="125670"/>
                    <a:pt x="46397" y="127786"/>
                    <a:pt x="43927" y="127786"/>
                  </a:cubicBezTo>
                  <a:cubicBezTo>
                    <a:pt x="41458" y="127786"/>
                    <a:pt x="39341" y="125670"/>
                    <a:pt x="39341" y="123200"/>
                  </a:cubicBezTo>
                  <a:cubicBezTo>
                    <a:pt x="39341" y="120731"/>
                    <a:pt x="41458" y="118614"/>
                    <a:pt x="43927" y="118614"/>
                  </a:cubicBezTo>
                  <a:close/>
                  <a:moveTo>
                    <a:pt x="180629" y="115439"/>
                  </a:moveTo>
                  <a:cubicBezTo>
                    <a:pt x="183193" y="115439"/>
                    <a:pt x="185025" y="117271"/>
                    <a:pt x="185025" y="120202"/>
                  </a:cubicBezTo>
                  <a:cubicBezTo>
                    <a:pt x="185025" y="122766"/>
                    <a:pt x="183193" y="124598"/>
                    <a:pt x="180629" y="124598"/>
                  </a:cubicBezTo>
                  <a:cubicBezTo>
                    <a:pt x="177698" y="124598"/>
                    <a:pt x="175866" y="122766"/>
                    <a:pt x="175866" y="120202"/>
                  </a:cubicBezTo>
                  <a:cubicBezTo>
                    <a:pt x="175866" y="117271"/>
                    <a:pt x="177698" y="115439"/>
                    <a:pt x="180629" y="115439"/>
                  </a:cubicBezTo>
                  <a:close/>
                  <a:moveTo>
                    <a:pt x="151877" y="115439"/>
                  </a:moveTo>
                  <a:cubicBezTo>
                    <a:pt x="154347" y="115439"/>
                    <a:pt x="156463" y="117271"/>
                    <a:pt x="156463" y="120202"/>
                  </a:cubicBezTo>
                  <a:cubicBezTo>
                    <a:pt x="156463" y="122766"/>
                    <a:pt x="154347" y="124598"/>
                    <a:pt x="151877" y="124598"/>
                  </a:cubicBezTo>
                  <a:cubicBezTo>
                    <a:pt x="149408" y="124598"/>
                    <a:pt x="147291" y="122766"/>
                    <a:pt x="147291" y="120202"/>
                  </a:cubicBezTo>
                  <a:cubicBezTo>
                    <a:pt x="147291" y="117271"/>
                    <a:pt x="149408" y="115439"/>
                    <a:pt x="151877" y="115439"/>
                  </a:cubicBezTo>
                  <a:close/>
                  <a:moveTo>
                    <a:pt x="124890" y="115439"/>
                  </a:moveTo>
                  <a:cubicBezTo>
                    <a:pt x="127360" y="115439"/>
                    <a:pt x="129476" y="117271"/>
                    <a:pt x="129476" y="120202"/>
                  </a:cubicBezTo>
                  <a:cubicBezTo>
                    <a:pt x="129476" y="122766"/>
                    <a:pt x="127360" y="124598"/>
                    <a:pt x="124890" y="124598"/>
                  </a:cubicBezTo>
                  <a:cubicBezTo>
                    <a:pt x="122421" y="124598"/>
                    <a:pt x="120304" y="122766"/>
                    <a:pt x="120304" y="120202"/>
                  </a:cubicBezTo>
                  <a:cubicBezTo>
                    <a:pt x="120304" y="117271"/>
                    <a:pt x="122421" y="115439"/>
                    <a:pt x="124890" y="115439"/>
                  </a:cubicBezTo>
                  <a:close/>
                  <a:moveTo>
                    <a:pt x="212683" y="101563"/>
                  </a:moveTo>
                  <a:lnTo>
                    <a:pt x="212683" y="216866"/>
                  </a:lnTo>
                  <a:lnTo>
                    <a:pt x="282612" y="216866"/>
                  </a:lnTo>
                  <a:lnTo>
                    <a:pt x="282612" y="101563"/>
                  </a:lnTo>
                  <a:lnTo>
                    <a:pt x="212683" y="101563"/>
                  </a:lnTo>
                  <a:close/>
                  <a:moveTo>
                    <a:pt x="23084" y="101563"/>
                  </a:moveTo>
                  <a:lnTo>
                    <a:pt x="23084" y="216866"/>
                  </a:lnTo>
                  <a:lnTo>
                    <a:pt x="92652" y="216866"/>
                  </a:lnTo>
                  <a:lnTo>
                    <a:pt x="92652" y="101563"/>
                  </a:lnTo>
                  <a:lnTo>
                    <a:pt x="23084" y="101563"/>
                  </a:lnTo>
                  <a:close/>
                  <a:moveTo>
                    <a:pt x="180629" y="90039"/>
                  </a:moveTo>
                  <a:cubicBezTo>
                    <a:pt x="183193" y="90039"/>
                    <a:pt x="185025" y="92237"/>
                    <a:pt x="185025" y="94802"/>
                  </a:cubicBezTo>
                  <a:cubicBezTo>
                    <a:pt x="185025" y="97366"/>
                    <a:pt x="183193" y="99198"/>
                    <a:pt x="180629" y="99198"/>
                  </a:cubicBezTo>
                  <a:cubicBezTo>
                    <a:pt x="177698" y="99198"/>
                    <a:pt x="175866" y="97366"/>
                    <a:pt x="175866" y="94802"/>
                  </a:cubicBezTo>
                  <a:cubicBezTo>
                    <a:pt x="175866" y="92237"/>
                    <a:pt x="177698" y="90039"/>
                    <a:pt x="180629" y="90039"/>
                  </a:cubicBezTo>
                  <a:close/>
                  <a:moveTo>
                    <a:pt x="151877" y="90039"/>
                  </a:moveTo>
                  <a:cubicBezTo>
                    <a:pt x="154347" y="90039"/>
                    <a:pt x="156463" y="92237"/>
                    <a:pt x="156463" y="94802"/>
                  </a:cubicBezTo>
                  <a:cubicBezTo>
                    <a:pt x="156463" y="97366"/>
                    <a:pt x="154347" y="99198"/>
                    <a:pt x="151877" y="99198"/>
                  </a:cubicBezTo>
                  <a:cubicBezTo>
                    <a:pt x="149408" y="99198"/>
                    <a:pt x="147291" y="97366"/>
                    <a:pt x="147291" y="94802"/>
                  </a:cubicBezTo>
                  <a:cubicBezTo>
                    <a:pt x="147291" y="92237"/>
                    <a:pt x="149408" y="90039"/>
                    <a:pt x="151877" y="90039"/>
                  </a:cubicBezTo>
                  <a:close/>
                  <a:moveTo>
                    <a:pt x="124890" y="90039"/>
                  </a:moveTo>
                  <a:cubicBezTo>
                    <a:pt x="127360" y="90039"/>
                    <a:pt x="129476" y="92237"/>
                    <a:pt x="129476" y="94802"/>
                  </a:cubicBezTo>
                  <a:cubicBezTo>
                    <a:pt x="129476" y="97366"/>
                    <a:pt x="127360" y="99198"/>
                    <a:pt x="124890" y="99198"/>
                  </a:cubicBezTo>
                  <a:cubicBezTo>
                    <a:pt x="122421" y="99198"/>
                    <a:pt x="120304" y="97366"/>
                    <a:pt x="120304" y="94802"/>
                  </a:cubicBezTo>
                  <a:cubicBezTo>
                    <a:pt x="120304" y="92237"/>
                    <a:pt x="122421" y="90039"/>
                    <a:pt x="124890" y="90039"/>
                  </a:cubicBezTo>
                  <a:close/>
                  <a:moveTo>
                    <a:pt x="102024" y="73905"/>
                  </a:moveTo>
                  <a:lnTo>
                    <a:pt x="102024" y="96894"/>
                  </a:lnTo>
                  <a:lnTo>
                    <a:pt x="102024" y="216866"/>
                  </a:lnTo>
                  <a:lnTo>
                    <a:pt x="120407" y="216866"/>
                  </a:lnTo>
                  <a:lnTo>
                    <a:pt x="120407" y="193877"/>
                  </a:lnTo>
                  <a:cubicBezTo>
                    <a:pt x="120407" y="191363"/>
                    <a:pt x="122570" y="189208"/>
                    <a:pt x="125093" y="189208"/>
                  </a:cubicBezTo>
                  <a:lnTo>
                    <a:pt x="180603" y="189208"/>
                  </a:lnTo>
                  <a:cubicBezTo>
                    <a:pt x="183126" y="189208"/>
                    <a:pt x="184928" y="191363"/>
                    <a:pt x="184928" y="193877"/>
                  </a:cubicBezTo>
                  <a:lnTo>
                    <a:pt x="184928" y="216866"/>
                  </a:lnTo>
                  <a:lnTo>
                    <a:pt x="203672" y="216866"/>
                  </a:lnTo>
                  <a:lnTo>
                    <a:pt x="203672" y="96894"/>
                  </a:lnTo>
                  <a:lnTo>
                    <a:pt x="203672" y="73905"/>
                  </a:lnTo>
                  <a:lnTo>
                    <a:pt x="102024" y="73905"/>
                  </a:lnTo>
                  <a:close/>
                  <a:moveTo>
                    <a:pt x="196823" y="36908"/>
                  </a:moveTo>
                  <a:lnTo>
                    <a:pt x="229625" y="66003"/>
                  </a:lnTo>
                  <a:cubicBezTo>
                    <a:pt x="231427" y="67080"/>
                    <a:pt x="231787" y="69235"/>
                    <a:pt x="231427" y="70672"/>
                  </a:cubicBezTo>
                  <a:cubicBezTo>
                    <a:pt x="230346" y="72827"/>
                    <a:pt x="228543" y="73905"/>
                    <a:pt x="226741" y="73905"/>
                  </a:cubicBezTo>
                  <a:lnTo>
                    <a:pt x="212683" y="73905"/>
                  </a:lnTo>
                  <a:lnTo>
                    <a:pt x="212683" y="92224"/>
                  </a:lnTo>
                  <a:lnTo>
                    <a:pt x="286937" y="92224"/>
                  </a:lnTo>
                  <a:lnTo>
                    <a:pt x="291263" y="92224"/>
                  </a:lnTo>
                  <a:lnTo>
                    <a:pt x="247647" y="36908"/>
                  </a:lnTo>
                  <a:lnTo>
                    <a:pt x="196823" y="36908"/>
                  </a:lnTo>
                  <a:close/>
                  <a:moveTo>
                    <a:pt x="57688" y="36908"/>
                  </a:moveTo>
                  <a:lnTo>
                    <a:pt x="14072" y="92224"/>
                  </a:lnTo>
                  <a:lnTo>
                    <a:pt x="18398" y="92224"/>
                  </a:lnTo>
                  <a:lnTo>
                    <a:pt x="92652" y="92224"/>
                  </a:lnTo>
                  <a:lnTo>
                    <a:pt x="92652" y="73905"/>
                  </a:lnTo>
                  <a:lnTo>
                    <a:pt x="78594" y="73905"/>
                  </a:lnTo>
                  <a:cubicBezTo>
                    <a:pt x="76792" y="73905"/>
                    <a:pt x="74989" y="72827"/>
                    <a:pt x="74268" y="70672"/>
                  </a:cubicBezTo>
                  <a:cubicBezTo>
                    <a:pt x="73548" y="69235"/>
                    <a:pt x="74268" y="67080"/>
                    <a:pt x="75710" y="66003"/>
                  </a:cubicBezTo>
                  <a:lnTo>
                    <a:pt x="108512" y="36908"/>
                  </a:lnTo>
                  <a:lnTo>
                    <a:pt x="57688" y="36908"/>
                  </a:lnTo>
                  <a:close/>
                  <a:moveTo>
                    <a:pt x="152848" y="10686"/>
                  </a:moveTo>
                  <a:lnTo>
                    <a:pt x="90849" y="64566"/>
                  </a:lnTo>
                  <a:lnTo>
                    <a:pt x="97338" y="64566"/>
                  </a:lnTo>
                  <a:lnTo>
                    <a:pt x="208358" y="64566"/>
                  </a:lnTo>
                  <a:lnTo>
                    <a:pt x="214486" y="64566"/>
                  </a:lnTo>
                  <a:lnTo>
                    <a:pt x="152848" y="10686"/>
                  </a:lnTo>
                  <a:close/>
                  <a:moveTo>
                    <a:pt x="149604" y="1347"/>
                  </a:moveTo>
                  <a:cubicBezTo>
                    <a:pt x="151406" y="-449"/>
                    <a:pt x="153929" y="-449"/>
                    <a:pt x="155731" y="1347"/>
                  </a:cubicBezTo>
                  <a:lnTo>
                    <a:pt x="186370" y="27568"/>
                  </a:lnTo>
                  <a:lnTo>
                    <a:pt x="249810" y="27568"/>
                  </a:lnTo>
                  <a:cubicBezTo>
                    <a:pt x="251252" y="27568"/>
                    <a:pt x="252694" y="28646"/>
                    <a:pt x="253775" y="29724"/>
                  </a:cubicBezTo>
                  <a:lnTo>
                    <a:pt x="304599" y="94020"/>
                  </a:lnTo>
                  <a:cubicBezTo>
                    <a:pt x="305681" y="95457"/>
                    <a:pt x="305681" y="97612"/>
                    <a:pt x="304960" y="99049"/>
                  </a:cubicBezTo>
                  <a:cubicBezTo>
                    <a:pt x="304239" y="100486"/>
                    <a:pt x="302437" y="101563"/>
                    <a:pt x="300995" y="101563"/>
                  </a:cubicBezTo>
                  <a:lnTo>
                    <a:pt x="291623" y="101563"/>
                  </a:lnTo>
                  <a:lnTo>
                    <a:pt x="291623" y="216866"/>
                  </a:lnTo>
                  <a:lnTo>
                    <a:pt x="300995" y="216866"/>
                  </a:lnTo>
                  <a:cubicBezTo>
                    <a:pt x="303518" y="216866"/>
                    <a:pt x="305681" y="219021"/>
                    <a:pt x="305681" y="221535"/>
                  </a:cubicBezTo>
                  <a:cubicBezTo>
                    <a:pt x="305681" y="224050"/>
                    <a:pt x="303518" y="226205"/>
                    <a:pt x="300995" y="226205"/>
                  </a:cubicBezTo>
                  <a:lnTo>
                    <a:pt x="286937" y="226205"/>
                  </a:lnTo>
                  <a:lnTo>
                    <a:pt x="208358" y="226205"/>
                  </a:lnTo>
                  <a:lnTo>
                    <a:pt x="180603" y="226205"/>
                  </a:lnTo>
                  <a:lnTo>
                    <a:pt x="125093" y="226205"/>
                  </a:lnTo>
                  <a:lnTo>
                    <a:pt x="97338" y="226205"/>
                  </a:lnTo>
                  <a:lnTo>
                    <a:pt x="18398" y="226205"/>
                  </a:lnTo>
                  <a:lnTo>
                    <a:pt x="4701" y="226205"/>
                  </a:lnTo>
                  <a:cubicBezTo>
                    <a:pt x="1817" y="226205"/>
                    <a:pt x="15" y="224050"/>
                    <a:pt x="15" y="221535"/>
                  </a:cubicBezTo>
                  <a:cubicBezTo>
                    <a:pt x="15" y="219021"/>
                    <a:pt x="1817" y="216866"/>
                    <a:pt x="4701" y="216866"/>
                  </a:cubicBezTo>
                  <a:lnTo>
                    <a:pt x="13712" y="216866"/>
                  </a:lnTo>
                  <a:lnTo>
                    <a:pt x="13712" y="101563"/>
                  </a:lnTo>
                  <a:lnTo>
                    <a:pt x="4701" y="101563"/>
                  </a:lnTo>
                  <a:cubicBezTo>
                    <a:pt x="2898" y="101563"/>
                    <a:pt x="1096" y="100486"/>
                    <a:pt x="375" y="99049"/>
                  </a:cubicBezTo>
                  <a:cubicBezTo>
                    <a:pt x="-346" y="97612"/>
                    <a:pt x="15" y="95457"/>
                    <a:pt x="1096" y="94020"/>
                  </a:cubicBezTo>
                  <a:lnTo>
                    <a:pt x="51920" y="29724"/>
                  </a:lnTo>
                  <a:cubicBezTo>
                    <a:pt x="52641" y="28646"/>
                    <a:pt x="54083" y="27568"/>
                    <a:pt x="55525" y="27568"/>
                  </a:cubicBezTo>
                  <a:lnTo>
                    <a:pt x="119325" y="27568"/>
                  </a:lnTo>
                  <a:lnTo>
                    <a:pt x="149604" y="134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3" name="Freeform 761">
              <a:extLst>
                <a:ext uri="{FF2B5EF4-FFF2-40B4-BE49-F238E27FC236}">
                  <a16:creationId xmlns:a16="http://schemas.microsoft.com/office/drawing/2014/main" id="{2D7D5E99-A784-FA41-8647-995997843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0171" y="2390356"/>
              <a:ext cx="307622" cy="383040"/>
            </a:xfrm>
            <a:custGeom>
              <a:avLst/>
              <a:gdLst>
                <a:gd name="T0" fmla="*/ 196687 w 246439"/>
                <a:gd name="T1" fmla="*/ 300703 h 305466"/>
                <a:gd name="T2" fmla="*/ 14484 w 246439"/>
                <a:gd name="T3" fmla="*/ 300703 h 305466"/>
                <a:gd name="T4" fmla="*/ 83706 w 246439"/>
                <a:gd name="T5" fmla="*/ 181409 h 305466"/>
                <a:gd name="T6" fmla="*/ 124681 w 246439"/>
                <a:gd name="T7" fmla="*/ 199800 h 305466"/>
                <a:gd name="T8" fmla="*/ 142653 w 246439"/>
                <a:gd name="T9" fmla="*/ 111089 h 305466"/>
                <a:gd name="T10" fmla="*/ 164578 w 246439"/>
                <a:gd name="T11" fmla="*/ 152920 h 305466"/>
                <a:gd name="T12" fmla="*/ 144810 w 246439"/>
                <a:gd name="T13" fmla="*/ 152920 h 305466"/>
                <a:gd name="T14" fmla="*/ 173205 w 246439"/>
                <a:gd name="T15" fmla="*/ 173475 h 305466"/>
                <a:gd name="T16" fmla="*/ 156311 w 246439"/>
                <a:gd name="T17" fmla="*/ 111089 h 305466"/>
                <a:gd name="T18" fmla="*/ 182910 w 246439"/>
                <a:gd name="T19" fmla="*/ 34279 h 305466"/>
                <a:gd name="T20" fmla="*/ 185426 w 246439"/>
                <a:gd name="T21" fmla="*/ 173475 h 305466"/>
                <a:gd name="T22" fmla="*/ 163500 w 246439"/>
                <a:gd name="T23" fmla="*/ 193309 h 305466"/>
                <a:gd name="T24" fmla="*/ 98083 w 246439"/>
                <a:gd name="T25" fmla="*/ 210619 h 305466"/>
                <a:gd name="T26" fmla="*/ 34104 w 246439"/>
                <a:gd name="T27" fmla="*/ 183573 h 305466"/>
                <a:gd name="T28" fmla="*/ 198365 w 246439"/>
                <a:gd name="T29" fmla="*/ 199079 h 305466"/>
                <a:gd name="T30" fmla="*/ 66812 w 246439"/>
                <a:gd name="T31" fmla="*/ 16969 h 305466"/>
                <a:gd name="T32" fmla="*/ 25477 w 246439"/>
                <a:gd name="T33" fmla="*/ 51949 h 305466"/>
                <a:gd name="T34" fmla="*/ 85862 w 246439"/>
                <a:gd name="T35" fmla="*/ 134169 h 305466"/>
                <a:gd name="T36" fmla="*/ 40574 w 246439"/>
                <a:gd name="T37" fmla="*/ 75028 h 305466"/>
                <a:gd name="T38" fmla="*/ 60702 w 246439"/>
                <a:gd name="T39" fmla="*/ 68537 h 305466"/>
                <a:gd name="T40" fmla="*/ 67172 w 246439"/>
                <a:gd name="T41" fmla="*/ 48343 h 305466"/>
                <a:gd name="T42" fmla="*/ 109585 w 246439"/>
                <a:gd name="T43" fmla="*/ 77552 h 305466"/>
                <a:gd name="T44" fmla="*/ 94848 w 246439"/>
                <a:gd name="T45" fmla="*/ 49785 h 305466"/>
                <a:gd name="T46" fmla="*/ 101677 w 246439"/>
                <a:gd name="T47" fmla="*/ 43294 h 305466"/>
                <a:gd name="T48" fmla="*/ 95208 w 246439"/>
                <a:gd name="T49" fmla="*/ 9757 h 305466"/>
                <a:gd name="T50" fmla="*/ 121806 w 246439"/>
                <a:gd name="T51" fmla="*/ 49785 h 305466"/>
                <a:gd name="T52" fmla="*/ 121806 w 246439"/>
                <a:gd name="T53" fmla="*/ 71061 h 305466"/>
                <a:gd name="T54" fmla="*/ 71844 w 246439"/>
                <a:gd name="T55" fmla="*/ 66373 h 305466"/>
                <a:gd name="T56" fmla="*/ 92692 w 246439"/>
                <a:gd name="T57" fmla="*/ 114335 h 305466"/>
                <a:gd name="T58" fmla="*/ 79033 w 246439"/>
                <a:gd name="T59" fmla="*/ 146429 h 305466"/>
                <a:gd name="T60" fmla="*/ 37339 w 246439"/>
                <a:gd name="T61" fmla="*/ 173475 h 305466"/>
                <a:gd name="T62" fmla="*/ 74360 w 246439"/>
                <a:gd name="T63" fmla="*/ 181409 h 305466"/>
                <a:gd name="T64" fmla="*/ 135105 w 246439"/>
                <a:gd name="T65" fmla="*/ 196915 h 305466"/>
                <a:gd name="T66" fmla="*/ 137980 w 246439"/>
                <a:gd name="T67" fmla="*/ 146429 h 305466"/>
                <a:gd name="T68" fmla="*/ 130792 w 246439"/>
                <a:gd name="T69" fmla="*/ 117941 h 305466"/>
                <a:gd name="T70" fmla="*/ 162781 w 246439"/>
                <a:gd name="T71" fmla="*/ 104598 h 305466"/>
                <a:gd name="T72" fmla="*/ 107788 w 246439"/>
                <a:gd name="T73" fmla="*/ 9036 h 305466"/>
                <a:gd name="T74" fmla="*/ 176440 w 246439"/>
                <a:gd name="T75" fmla="*/ 27788 h 305466"/>
                <a:gd name="T76" fmla="*/ 205194 w 246439"/>
                <a:gd name="T77" fmla="*/ 205570 h 305466"/>
                <a:gd name="T78" fmla="*/ 158109 w 246439"/>
                <a:gd name="T79" fmla="*/ 272283 h 305466"/>
                <a:gd name="T80" fmla="*/ 52435 w 246439"/>
                <a:gd name="T81" fmla="*/ 281659 h 305466"/>
                <a:gd name="T82" fmla="*/ 100599 w 246439"/>
                <a:gd name="T83" fmla="*/ 272283 h 305466"/>
                <a:gd name="T84" fmla="*/ 5349 w 246439"/>
                <a:gd name="T85" fmla="*/ 199079 h 305466"/>
                <a:gd name="T86" fmla="*/ 17570 w 246439"/>
                <a:gd name="T87" fmla="*/ 46900 h 305466"/>
                <a:gd name="T88" fmla="*/ 63218 w 246439"/>
                <a:gd name="T89" fmla="*/ 8675 h 305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439" h="305466">
                  <a:moveTo>
                    <a:pt x="19165" y="296307"/>
                  </a:moveTo>
                  <a:lnTo>
                    <a:pt x="192006" y="296307"/>
                  </a:lnTo>
                  <a:cubicBezTo>
                    <a:pt x="194527" y="296307"/>
                    <a:pt x="196687" y="298139"/>
                    <a:pt x="196687" y="300703"/>
                  </a:cubicBezTo>
                  <a:cubicBezTo>
                    <a:pt x="196687" y="303634"/>
                    <a:pt x="194527" y="305466"/>
                    <a:pt x="192006" y="305466"/>
                  </a:cubicBezTo>
                  <a:lnTo>
                    <a:pt x="19165" y="305466"/>
                  </a:lnTo>
                  <a:cubicBezTo>
                    <a:pt x="16645" y="305466"/>
                    <a:pt x="14484" y="303634"/>
                    <a:pt x="14484" y="300703"/>
                  </a:cubicBezTo>
                  <a:cubicBezTo>
                    <a:pt x="14484" y="298139"/>
                    <a:pt x="16645" y="296307"/>
                    <a:pt x="19165" y="296307"/>
                  </a:cubicBezTo>
                  <a:close/>
                  <a:moveTo>
                    <a:pt x="86222" y="174918"/>
                  </a:moveTo>
                  <a:cubicBezTo>
                    <a:pt x="84784" y="176721"/>
                    <a:pt x="83706" y="178885"/>
                    <a:pt x="83706" y="181409"/>
                  </a:cubicBezTo>
                  <a:cubicBezTo>
                    <a:pt x="83706" y="184294"/>
                    <a:pt x="84784" y="186457"/>
                    <a:pt x="86222" y="188261"/>
                  </a:cubicBezTo>
                  <a:lnTo>
                    <a:pt x="99521" y="201603"/>
                  </a:lnTo>
                  <a:cubicBezTo>
                    <a:pt x="108147" y="201964"/>
                    <a:pt x="116414" y="201603"/>
                    <a:pt x="124681" y="199800"/>
                  </a:cubicBezTo>
                  <a:lnTo>
                    <a:pt x="99880" y="174918"/>
                  </a:lnTo>
                  <a:cubicBezTo>
                    <a:pt x="96286" y="171312"/>
                    <a:pt x="89816" y="171312"/>
                    <a:pt x="86222" y="174918"/>
                  </a:cubicBezTo>
                  <a:close/>
                  <a:moveTo>
                    <a:pt x="142653" y="111089"/>
                  </a:moveTo>
                  <a:cubicBezTo>
                    <a:pt x="139059" y="114696"/>
                    <a:pt x="139059" y="120826"/>
                    <a:pt x="142653" y="124432"/>
                  </a:cubicBezTo>
                  <a:lnTo>
                    <a:pt x="164578" y="146429"/>
                  </a:lnTo>
                  <a:cubicBezTo>
                    <a:pt x="166376" y="148233"/>
                    <a:pt x="166376" y="151117"/>
                    <a:pt x="164578" y="152920"/>
                  </a:cubicBezTo>
                  <a:cubicBezTo>
                    <a:pt x="162781" y="154724"/>
                    <a:pt x="159906" y="154724"/>
                    <a:pt x="158109" y="152920"/>
                  </a:cubicBezTo>
                  <a:cubicBezTo>
                    <a:pt x="156311" y="151117"/>
                    <a:pt x="153795" y="150036"/>
                    <a:pt x="151279" y="150036"/>
                  </a:cubicBezTo>
                  <a:cubicBezTo>
                    <a:pt x="148763" y="150036"/>
                    <a:pt x="146247" y="151117"/>
                    <a:pt x="144810" y="152920"/>
                  </a:cubicBezTo>
                  <a:cubicBezTo>
                    <a:pt x="140856" y="156527"/>
                    <a:pt x="140856" y="162657"/>
                    <a:pt x="144810" y="166263"/>
                  </a:cubicBezTo>
                  <a:lnTo>
                    <a:pt x="161703" y="183573"/>
                  </a:lnTo>
                  <a:cubicBezTo>
                    <a:pt x="165657" y="180327"/>
                    <a:pt x="169610" y="177082"/>
                    <a:pt x="173205" y="173475"/>
                  </a:cubicBezTo>
                  <a:cubicBezTo>
                    <a:pt x="175002" y="171672"/>
                    <a:pt x="176799" y="169509"/>
                    <a:pt x="178596" y="167345"/>
                  </a:cubicBezTo>
                  <a:cubicBezTo>
                    <a:pt x="183988" y="161575"/>
                    <a:pt x="188301" y="154363"/>
                    <a:pt x="191895" y="146790"/>
                  </a:cubicBezTo>
                  <a:lnTo>
                    <a:pt x="156311" y="111089"/>
                  </a:lnTo>
                  <a:cubicBezTo>
                    <a:pt x="152717" y="107483"/>
                    <a:pt x="146247" y="107483"/>
                    <a:pt x="142653" y="111089"/>
                  </a:cubicBezTo>
                  <a:close/>
                  <a:moveTo>
                    <a:pt x="201960" y="15166"/>
                  </a:moveTo>
                  <a:lnTo>
                    <a:pt x="182910" y="34279"/>
                  </a:lnTo>
                  <a:cubicBezTo>
                    <a:pt x="210945" y="64931"/>
                    <a:pt x="218493" y="108926"/>
                    <a:pt x="201600" y="147872"/>
                  </a:cubicBezTo>
                  <a:cubicBezTo>
                    <a:pt x="201600" y="147872"/>
                    <a:pt x="201600" y="148233"/>
                    <a:pt x="201241" y="148233"/>
                  </a:cubicBezTo>
                  <a:cubicBezTo>
                    <a:pt x="197287" y="157608"/>
                    <a:pt x="191895" y="165903"/>
                    <a:pt x="185426" y="173475"/>
                  </a:cubicBezTo>
                  <a:cubicBezTo>
                    <a:pt x="183988" y="175639"/>
                    <a:pt x="181831" y="177803"/>
                    <a:pt x="179675" y="180327"/>
                  </a:cubicBezTo>
                  <a:cubicBezTo>
                    <a:pt x="174643" y="185015"/>
                    <a:pt x="169610" y="189342"/>
                    <a:pt x="163860" y="192949"/>
                  </a:cubicBezTo>
                  <a:cubicBezTo>
                    <a:pt x="163500" y="193309"/>
                    <a:pt x="163500" y="193309"/>
                    <a:pt x="163500" y="193309"/>
                  </a:cubicBezTo>
                  <a:cubicBezTo>
                    <a:pt x="154874" y="199079"/>
                    <a:pt x="145169" y="203767"/>
                    <a:pt x="135105" y="206652"/>
                  </a:cubicBezTo>
                  <a:cubicBezTo>
                    <a:pt x="125400" y="209537"/>
                    <a:pt x="115336" y="210979"/>
                    <a:pt x="105631" y="210979"/>
                  </a:cubicBezTo>
                  <a:cubicBezTo>
                    <a:pt x="103115" y="210979"/>
                    <a:pt x="100599" y="210979"/>
                    <a:pt x="98083" y="210619"/>
                  </a:cubicBezTo>
                  <a:lnTo>
                    <a:pt x="97724" y="210979"/>
                  </a:lnTo>
                  <a:cubicBezTo>
                    <a:pt x="97724" y="210979"/>
                    <a:pt x="97364" y="210979"/>
                    <a:pt x="97364" y="210619"/>
                  </a:cubicBezTo>
                  <a:cubicBezTo>
                    <a:pt x="73642" y="209176"/>
                    <a:pt x="51357" y="199079"/>
                    <a:pt x="34104" y="183573"/>
                  </a:cubicBezTo>
                  <a:lnTo>
                    <a:pt x="15054" y="202324"/>
                  </a:lnTo>
                  <a:cubicBezTo>
                    <a:pt x="39855" y="225404"/>
                    <a:pt x="71485" y="238025"/>
                    <a:pt x="105272" y="238025"/>
                  </a:cubicBezTo>
                  <a:cubicBezTo>
                    <a:pt x="140496" y="238025"/>
                    <a:pt x="173564" y="223961"/>
                    <a:pt x="198365" y="199079"/>
                  </a:cubicBezTo>
                  <a:cubicBezTo>
                    <a:pt x="249045" y="148593"/>
                    <a:pt x="250124" y="67095"/>
                    <a:pt x="201960" y="15166"/>
                  </a:cubicBezTo>
                  <a:close/>
                  <a:moveTo>
                    <a:pt x="95208" y="9757"/>
                  </a:moveTo>
                  <a:cubicBezTo>
                    <a:pt x="85503" y="10839"/>
                    <a:pt x="76158" y="13363"/>
                    <a:pt x="66812" y="16969"/>
                  </a:cubicBezTo>
                  <a:cubicBezTo>
                    <a:pt x="58186" y="20936"/>
                    <a:pt x="50638" y="25985"/>
                    <a:pt x="43449" y="31755"/>
                  </a:cubicBezTo>
                  <a:cubicBezTo>
                    <a:pt x="41652" y="33558"/>
                    <a:pt x="39136" y="35361"/>
                    <a:pt x="37339" y="37524"/>
                  </a:cubicBezTo>
                  <a:cubicBezTo>
                    <a:pt x="33026" y="41852"/>
                    <a:pt x="29072" y="46900"/>
                    <a:pt x="25477" y="51949"/>
                  </a:cubicBezTo>
                  <a:cubicBezTo>
                    <a:pt x="20445" y="59161"/>
                    <a:pt x="16851" y="67455"/>
                    <a:pt x="13975" y="75389"/>
                  </a:cubicBezTo>
                  <a:lnTo>
                    <a:pt x="72563" y="134169"/>
                  </a:lnTo>
                  <a:cubicBezTo>
                    <a:pt x="76158" y="138135"/>
                    <a:pt x="82268" y="138135"/>
                    <a:pt x="85862" y="134169"/>
                  </a:cubicBezTo>
                  <a:cubicBezTo>
                    <a:pt x="87660" y="132726"/>
                    <a:pt x="88738" y="129841"/>
                    <a:pt x="88738" y="127317"/>
                  </a:cubicBezTo>
                  <a:cubicBezTo>
                    <a:pt x="88738" y="124793"/>
                    <a:pt x="87660" y="122629"/>
                    <a:pt x="85862" y="120826"/>
                  </a:cubicBezTo>
                  <a:lnTo>
                    <a:pt x="40574" y="75028"/>
                  </a:lnTo>
                  <a:cubicBezTo>
                    <a:pt x="38776" y="73225"/>
                    <a:pt x="38776" y="70340"/>
                    <a:pt x="40574" y="68537"/>
                  </a:cubicBezTo>
                  <a:cubicBezTo>
                    <a:pt x="42371" y="66734"/>
                    <a:pt x="45606" y="66734"/>
                    <a:pt x="47043" y="68537"/>
                  </a:cubicBezTo>
                  <a:cubicBezTo>
                    <a:pt x="50638" y="72143"/>
                    <a:pt x="57108" y="72143"/>
                    <a:pt x="60702" y="68537"/>
                  </a:cubicBezTo>
                  <a:cubicBezTo>
                    <a:pt x="64296" y="64570"/>
                    <a:pt x="64296" y="58801"/>
                    <a:pt x="60702" y="55194"/>
                  </a:cubicBezTo>
                  <a:cubicBezTo>
                    <a:pt x="58545" y="53391"/>
                    <a:pt x="58545" y="50506"/>
                    <a:pt x="60702" y="48343"/>
                  </a:cubicBezTo>
                  <a:cubicBezTo>
                    <a:pt x="62140" y="46900"/>
                    <a:pt x="65375" y="46900"/>
                    <a:pt x="67172" y="48343"/>
                  </a:cubicBezTo>
                  <a:lnTo>
                    <a:pt x="67172" y="48703"/>
                  </a:lnTo>
                  <a:lnTo>
                    <a:pt x="95926" y="77552"/>
                  </a:lnTo>
                  <a:cubicBezTo>
                    <a:pt x="99521" y="81159"/>
                    <a:pt x="105991" y="81159"/>
                    <a:pt x="109585" y="77552"/>
                  </a:cubicBezTo>
                  <a:cubicBezTo>
                    <a:pt x="111382" y="76110"/>
                    <a:pt x="112460" y="73586"/>
                    <a:pt x="112460" y="71061"/>
                  </a:cubicBezTo>
                  <a:cubicBezTo>
                    <a:pt x="112460" y="68176"/>
                    <a:pt x="111382" y="66013"/>
                    <a:pt x="109585" y="64210"/>
                  </a:cubicBezTo>
                  <a:lnTo>
                    <a:pt x="94848" y="49785"/>
                  </a:lnTo>
                  <a:cubicBezTo>
                    <a:pt x="94129" y="48703"/>
                    <a:pt x="93770" y="47622"/>
                    <a:pt x="93770" y="46179"/>
                  </a:cubicBezTo>
                  <a:cubicBezTo>
                    <a:pt x="93770" y="45458"/>
                    <a:pt x="94129" y="44015"/>
                    <a:pt x="94848" y="43294"/>
                  </a:cubicBezTo>
                  <a:cubicBezTo>
                    <a:pt x="97005" y="41130"/>
                    <a:pt x="99880" y="41130"/>
                    <a:pt x="101677" y="43294"/>
                  </a:cubicBezTo>
                  <a:cubicBezTo>
                    <a:pt x="105272" y="46900"/>
                    <a:pt x="111382" y="46900"/>
                    <a:pt x="114976" y="43294"/>
                  </a:cubicBezTo>
                  <a:cubicBezTo>
                    <a:pt x="118571" y="39327"/>
                    <a:pt x="118571" y="33197"/>
                    <a:pt x="114976" y="29591"/>
                  </a:cubicBezTo>
                  <a:lnTo>
                    <a:pt x="95208" y="9757"/>
                  </a:lnTo>
                  <a:close/>
                  <a:moveTo>
                    <a:pt x="107788" y="9036"/>
                  </a:moveTo>
                  <a:lnTo>
                    <a:pt x="121806" y="23100"/>
                  </a:lnTo>
                  <a:cubicBezTo>
                    <a:pt x="128994" y="30312"/>
                    <a:pt x="128994" y="42212"/>
                    <a:pt x="121806" y="49785"/>
                  </a:cubicBezTo>
                  <a:cubicBezTo>
                    <a:pt x="118930" y="51949"/>
                    <a:pt x="116055" y="53752"/>
                    <a:pt x="112820" y="54473"/>
                  </a:cubicBezTo>
                  <a:lnTo>
                    <a:pt x="116055" y="57719"/>
                  </a:lnTo>
                  <a:cubicBezTo>
                    <a:pt x="119649" y="60964"/>
                    <a:pt x="121806" y="66013"/>
                    <a:pt x="121806" y="71061"/>
                  </a:cubicBezTo>
                  <a:cubicBezTo>
                    <a:pt x="121806" y="76110"/>
                    <a:pt x="119649" y="80798"/>
                    <a:pt x="116055" y="84404"/>
                  </a:cubicBezTo>
                  <a:cubicBezTo>
                    <a:pt x="108866" y="91616"/>
                    <a:pt x="97005" y="91616"/>
                    <a:pt x="89816" y="84404"/>
                  </a:cubicBezTo>
                  <a:lnTo>
                    <a:pt x="71844" y="66373"/>
                  </a:lnTo>
                  <a:cubicBezTo>
                    <a:pt x="71126" y="69619"/>
                    <a:pt x="69328" y="72504"/>
                    <a:pt x="67172" y="75028"/>
                  </a:cubicBezTo>
                  <a:cubicBezTo>
                    <a:pt x="64656" y="77552"/>
                    <a:pt x="61780" y="78995"/>
                    <a:pt x="58545" y="80077"/>
                  </a:cubicBezTo>
                  <a:lnTo>
                    <a:pt x="92692" y="114335"/>
                  </a:lnTo>
                  <a:cubicBezTo>
                    <a:pt x="95926" y="117941"/>
                    <a:pt x="98083" y="122629"/>
                    <a:pt x="98083" y="127317"/>
                  </a:cubicBezTo>
                  <a:cubicBezTo>
                    <a:pt x="98083" y="132726"/>
                    <a:pt x="95926" y="137054"/>
                    <a:pt x="92692" y="140660"/>
                  </a:cubicBezTo>
                  <a:cubicBezTo>
                    <a:pt x="89097" y="144626"/>
                    <a:pt x="84065" y="146429"/>
                    <a:pt x="79033" y="146429"/>
                  </a:cubicBezTo>
                  <a:cubicBezTo>
                    <a:pt x="74720" y="146429"/>
                    <a:pt x="69688" y="144626"/>
                    <a:pt x="66093" y="140660"/>
                  </a:cubicBezTo>
                  <a:lnTo>
                    <a:pt x="11100" y="85846"/>
                  </a:lnTo>
                  <a:cubicBezTo>
                    <a:pt x="4630" y="117580"/>
                    <a:pt x="13975" y="150757"/>
                    <a:pt x="37339" y="173475"/>
                  </a:cubicBezTo>
                  <a:cubicBezTo>
                    <a:pt x="50278" y="186818"/>
                    <a:pt x="66812" y="195473"/>
                    <a:pt x="84425" y="199440"/>
                  </a:cubicBezTo>
                  <a:lnTo>
                    <a:pt x="79752" y="194752"/>
                  </a:lnTo>
                  <a:cubicBezTo>
                    <a:pt x="76517" y="191145"/>
                    <a:pt x="74360" y="186457"/>
                    <a:pt x="74360" y="181409"/>
                  </a:cubicBezTo>
                  <a:cubicBezTo>
                    <a:pt x="74360" y="176721"/>
                    <a:pt x="76517" y="171672"/>
                    <a:pt x="79752" y="168427"/>
                  </a:cubicBezTo>
                  <a:cubicBezTo>
                    <a:pt x="87300" y="160854"/>
                    <a:pt x="99161" y="160854"/>
                    <a:pt x="106350" y="168427"/>
                  </a:cubicBezTo>
                  <a:lnTo>
                    <a:pt x="135105" y="196915"/>
                  </a:lnTo>
                  <a:cubicBezTo>
                    <a:pt x="141575" y="194752"/>
                    <a:pt x="147685" y="191867"/>
                    <a:pt x="153795" y="188621"/>
                  </a:cubicBezTo>
                  <a:lnTo>
                    <a:pt x="137980" y="173115"/>
                  </a:lnTo>
                  <a:cubicBezTo>
                    <a:pt x="130792" y="165542"/>
                    <a:pt x="130792" y="153642"/>
                    <a:pt x="137980" y="146429"/>
                  </a:cubicBezTo>
                  <a:cubicBezTo>
                    <a:pt x="140496" y="143905"/>
                    <a:pt x="143731" y="142463"/>
                    <a:pt x="146607" y="141381"/>
                  </a:cubicBezTo>
                  <a:lnTo>
                    <a:pt x="136183" y="130923"/>
                  </a:lnTo>
                  <a:cubicBezTo>
                    <a:pt x="132948" y="127317"/>
                    <a:pt x="130792" y="122629"/>
                    <a:pt x="130792" y="117941"/>
                  </a:cubicBezTo>
                  <a:cubicBezTo>
                    <a:pt x="130792" y="112892"/>
                    <a:pt x="132948" y="107844"/>
                    <a:pt x="136183" y="104598"/>
                  </a:cubicBezTo>
                  <a:cubicBezTo>
                    <a:pt x="139777" y="100992"/>
                    <a:pt x="144450" y="99189"/>
                    <a:pt x="149482" y="99189"/>
                  </a:cubicBezTo>
                  <a:cubicBezTo>
                    <a:pt x="154514" y="99189"/>
                    <a:pt x="159187" y="100992"/>
                    <a:pt x="162781" y="104598"/>
                  </a:cubicBezTo>
                  <a:lnTo>
                    <a:pt x="195849" y="137414"/>
                  </a:lnTo>
                  <a:cubicBezTo>
                    <a:pt x="208070" y="102795"/>
                    <a:pt x="199443" y="63849"/>
                    <a:pt x="173205" y="37524"/>
                  </a:cubicBezTo>
                  <a:cubicBezTo>
                    <a:pt x="155593" y="19854"/>
                    <a:pt x="132229" y="9757"/>
                    <a:pt x="107788" y="9036"/>
                  </a:cubicBezTo>
                  <a:close/>
                  <a:moveTo>
                    <a:pt x="96286" y="381"/>
                  </a:moveTo>
                  <a:lnTo>
                    <a:pt x="96645" y="381"/>
                  </a:lnTo>
                  <a:cubicBezTo>
                    <a:pt x="125760" y="-2143"/>
                    <a:pt x="154874" y="7954"/>
                    <a:pt x="176440" y="27788"/>
                  </a:cubicBezTo>
                  <a:lnTo>
                    <a:pt x="198365" y="5430"/>
                  </a:lnTo>
                  <a:cubicBezTo>
                    <a:pt x="200162" y="3627"/>
                    <a:pt x="203397" y="3627"/>
                    <a:pt x="205194" y="5430"/>
                  </a:cubicBezTo>
                  <a:cubicBezTo>
                    <a:pt x="260188" y="60604"/>
                    <a:pt x="260188" y="150396"/>
                    <a:pt x="205194" y="205570"/>
                  </a:cubicBezTo>
                  <a:cubicBezTo>
                    <a:pt x="179315" y="231174"/>
                    <a:pt x="145888" y="245959"/>
                    <a:pt x="109944" y="247040"/>
                  </a:cubicBezTo>
                  <a:lnTo>
                    <a:pt x="109944" y="272283"/>
                  </a:lnTo>
                  <a:lnTo>
                    <a:pt x="158109" y="272283"/>
                  </a:lnTo>
                  <a:cubicBezTo>
                    <a:pt x="160265" y="272283"/>
                    <a:pt x="162422" y="274447"/>
                    <a:pt x="162422" y="276971"/>
                  </a:cubicBezTo>
                  <a:cubicBezTo>
                    <a:pt x="162422" y="279496"/>
                    <a:pt x="160265" y="281659"/>
                    <a:pt x="158109" y="281659"/>
                  </a:cubicBezTo>
                  <a:lnTo>
                    <a:pt x="52435" y="281659"/>
                  </a:lnTo>
                  <a:cubicBezTo>
                    <a:pt x="49919" y="281659"/>
                    <a:pt x="47762" y="279496"/>
                    <a:pt x="47762" y="276971"/>
                  </a:cubicBezTo>
                  <a:cubicBezTo>
                    <a:pt x="47762" y="274447"/>
                    <a:pt x="49919" y="272283"/>
                    <a:pt x="52435" y="272283"/>
                  </a:cubicBezTo>
                  <a:lnTo>
                    <a:pt x="100599" y="272283"/>
                  </a:lnTo>
                  <a:lnTo>
                    <a:pt x="100599" y="247040"/>
                  </a:lnTo>
                  <a:cubicBezTo>
                    <a:pt x="64656" y="245959"/>
                    <a:pt x="30869" y="231174"/>
                    <a:pt x="5349" y="205570"/>
                  </a:cubicBezTo>
                  <a:cubicBezTo>
                    <a:pt x="3551" y="203767"/>
                    <a:pt x="3551" y="200882"/>
                    <a:pt x="5349" y="199079"/>
                  </a:cubicBezTo>
                  <a:lnTo>
                    <a:pt x="27634" y="176721"/>
                  </a:lnTo>
                  <a:cubicBezTo>
                    <a:pt x="2833" y="149675"/>
                    <a:pt x="-6153" y="111089"/>
                    <a:pt x="4270" y="75389"/>
                  </a:cubicBezTo>
                  <a:cubicBezTo>
                    <a:pt x="7146" y="65292"/>
                    <a:pt x="11459" y="55555"/>
                    <a:pt x="17570" y="46900"/>
                  </a:cubicBezTo>
                  <a:cubicBezTo>
                    <a:pt x="21524" y="41130"/>
                    <a:pt x="25837" y="35361"/>
                    <a:pt x="30869" y="31033"/>
                  </a:cubicBezTo>
                  <a:cubicBezTo>
                    <a:pt x="33026" y="28509"/>
                    <a:pt x="35542" y="26345"/>
                    <a:pt x="37339" y="24542"/>
                  </a:cubicBezTo>
                  <a:cubicBezTo>
                    <a:pt x="45246" y="18051"/>
                    <a:pt x="53873" y="13003"/>
                    <a:pt x="63218" y="8675"/>
                  </a:cubicBezTo>
                  <a:cubicBezTo>
                    <a:pt x="73642" y="3987"/>
                    <a:pt x="84784" y="1102"/>
                    <a:pt x="96286" y="3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4" name="Freeform 760">
              <a:extLst>
                <a:ext uri="{FF2B5EF4-FFF2-40B4-BE49-F238E27FC236}">
                  <a16:creationId xmlns:a16="http://schemas.microsoft.com/office/drawing/2014/main" id="{8F1F7B1D-82E4-184F-8D4C-3DFDD3A8D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035" y="3674233"/>
              <a:ext cx="383040" cy="335408"/>
            </a:xfrm>
            <a:custGeom>
              <a:avLst/>
              <a:gdLst>
                <a:gd name="T0" fmla="*/ 29805 w 306027"/>
                <a:gd name="T1" fmla="*/ 186710 h 267856"/>
                <a:gd name="T2" fmla="*/ 19050 w 306027"/>
                <a:gd name="T3" fmla="*/ 186710 h 267856"/>
                <a:gd name="T4" fmla="*/ 276074 w 306027"/>
                <a:gd name="T5" fmla="*/ 180535 h 267856"/>
                <a:gd name="T6" fmla="*/ 215807 w 306027"/>
                <a:gd name="T7" fmla="*/ 201649 h 267856"/>
                <a:gd name="T8" fmla="*/ 215085 w 306027"/>
                <a:gd name="T9" fmla="*/ 213101 h 267856"/>
                <a:gd name="T10" fmla="*/ 273187 w 306027"/>
                <a:gd name="T11" fmla="*/ 193060 h 267856"/>
                <a:gd name="T12" fmla="*/ 276074 w 306027"/>
                <a:gd name="T13" fmla="*/ 180535 h 267856"/>
                <a:gd name="T14" fmla="*/ 48358 w 306027"/>
                <a:gd name="T15" fmla="*/ 246026 h 267856"/>
                <a:gd name="T16" fmla="*/ 296644 w 306027"/>
                <a:gd name="T17" fmla="*/ 200934 h 267856"/>
                <a:gd name="T18" fmla="*/ 273909 w 306027"/>
                <a:gd name="T19" fmla="*/ 202723 h 267856"/>
                <a:gd name="T20" fmla="*/ 168532 w 306027"/>
                <a:gd name="T21" fmla="*/ 230279 h 267856"/>
                <a:gd name="T22" fmla="*/ 123422 w 306027"/>
                <a:gd name="T23" fmla="*/ 222048 h 267856"/>
                <a:gd name="T24" fmla="*/ 198124 w 306027"/>
                <a:gd name="T25" fmla="*/ 217038 h 267856"/>
                <a:gd name="T26" fmla="*/ 206785 w 306027"/>
                <a:gd name="T27" fmla="*/ 208449 h 267856"/>
                <a:gd name="T28" fmla="*/ 194876 w 306027"/>
                <a:gd name="T29" fmla="*/ 192702 h 267856"/>
                <a:gd name="T30" fmla="*/ 48358 w 306027"/>
                <a:gd name="T31" fmla="*/ 171230 h 267856"/>
                <a:gd name="T32" fmla="*/ 9383 w 306027"/>
                <a:gd name="T33" fmla="*/ 244952 h 267856"/>
                <a:gd name="T34" fmla="*/ 38975 w 306027"/>
                <a:gd name="T35" fmla="*/ 171230 h 267856"/>
                <a:gd name="T36" fmla="*/ 4692 w 306027"/>
                <a:gd name="T37" fmla="*/ 161925 h 267856"/>
                <a:gd name="T38" fmla="*/ 136413 w 306027"/>
                <a:gd name="T39" fmla="*/ 175166 h 267856"/>
                <a:gd name="T40" fmla="*/ 210033 w 306027"/>
                <a:gd name="T41" fmla="*/ 189481 h 267856"/>
                <a:gd name="T42" fmla="*/ 249730 w 306027"/>
                <a:gd name="T43" fmla="*/ 179461 h 267856"/>
                <a:gd name="T44" fmla="*/ 287622 w 306027"/>
                <a:gd name="T45" fmla="*/ 184829 h 267856"/>
                <a:gd name="T46" fmla="*/ 300253 w 306027"/>
                <a:gd name="T47" fmla="*/ 189481 h 267856"/>
                <a:gd name="T48" fmla="*/ 294840 w 306027"/>
                <a:gd name="T49" fmla="*/ 218112 h 267856"/>
                <a:gd name="T50" fmla="*/ 42945 w 306027"/>
                <a:gd name="T51" fmla="*/ 253899 h 267856"/>
                <a:gd name="T52" fmla="*/ 0 w 306027"/>
                <a:gd name="T53" fmla="*/ 249247 h 267856"/>
                <a:gd name="T54" fmla="*/ 4692 w 306027"/>
                <a:gd name="T55" fmla="*/ 161925 h 267856"/>
                <a:gd name="T56" fmla="*/ 178636 w 306027"/>
                <a:gd name="T57" fmla="*/ 143471 h 267856"/>
                <a:gd name="T58" fmla="*/ 202455 w 306027"/>
                <a:gd name="T59" fmla="*/ 143471 h 267856"/>
                <a:gd name="T60" fmla="*/ 232769 w 306027"/>
                <a:gd name="T61" fmla="*/ 97330 h 267856"/>
                <a:gd name="T62" fmla="*/ 195237 w 306027"/>
                <a:gd name="T63" fmla="*/ 122563 h 267856"/>
                <a:gd name="T64" fmla="*/ 232769 w 306027"/>
                <a:gd name="T65" fmla="*/ 109586 h 267856"/>
                <a:gd name="T66" fmla="*/ 73259 w 306027"/>
                <a:gd name="T67" fmla="*/ 97330 h 267856"/>
                <a:gd name="T68" fmla="*/ 153014 w 306027"/>
                <a:gd name="T69" fmla="*/ 134099 h 267856"/>
                <a:gd name="T70" fmla="*/ 185854 w 306027"/>
                <a:gd name="T71" fmla="*/ 122563 h 267856"/>
                <a:gd name="T72" fmla="*/ 153014 w 306027"/>
                <a:gd name="T73" fmla="*/ 115354 h 267856"/>
                <a:gd name="T74" fmla="*/ 232769 w 306027"/>
                <a:gd name="T75" fmla="*/ 63805 h 267856"/>
                <a:gd name="T76" fmla="*/ 195237 w 306027"/>
                <a:gd name="T77" fmla="*/ 102376 h 267856"/>
                <a:gd name="T78" fmla="*/ 232769 w 306027"/>
                <a:gd name="T79" fmla="*/ 63805 h 267856"/>
                <a:gd name="T80" fmla="*/ 73259 w 306027"/>
                <a:gd name="T81" fmla="*/ 81829 h 267856"/>
                <a:gd name="T82" fmla="*/ 185854 w 306027"/>
                <a:gd name="T83" fmla="*/ 103818 h 267856"/>
                <a:gd name="T84" fmla="*/ 154096 w 306027"/>
                <a:gd name="T85" fmla="*/ 83271 h 267856"/>
                <a:gd name="T86" fmla="*/ 151931 w 306027"/>
                <a:gd name="T87" fmla="*/ 83271 h 267856"/>
                <a:gd name="T88" fmla="*/ 153014 w 306027"/>
                <a:gd name="T89" fmla="*/ 9373 h 267856"/>
                <a:gd name="T90" fmla="*/ 153014 w 306027"/>
                <a:gd name="T91" fmla="*/ 74259 h 267856"/>
                <a:gd name="T92" fmla="*/ 150127 w 306027"/>
                <a:gd name="T93" fmla="*/ 41455 h 267856"/>
                <a:gd name="T94" fmla="*/ 155901 w 306027"/>
                <a:gd name="T95" fmla="*/ 34246 h 267856"/>
                <a:gd name="T96" fmla="*/ 282209 w 306027"/>
                <a:gd name="T97" fmla="*/ 41816 h 267856"/>
                <a:gd name="T98" fmla="*/ 151931 w 306027"/>
                <a:gd name="T99" fmla="*/ 0 h 267856"/>
                <a:gd name="T100" fmla="*/ 302419 w 306027"/>
                <a:gd name="T101" fmla="*/ 37130 h 267856"/>
                <a:gd name="T102" fmla="*/ 302419 w 306027"/>
                <a:gd name="T103" fmla="*/ 46142 h 267856"/>
                <a:gd name="T104" fmla="*/ 242151 w 306027"/>
                <a:gd name="T105" fmla="*/ 109586 h 267856"/>
                <a:gd name="T106" fmla="*/ 211477 w 306027"/>
                <a:gd name="T107" fmla="*/ 143471 h 267856"/>
                <a:gd name="T108" fmla="*/ 169253 w 306027"/>
                <a:gd name="T109" fmla="*/ 143471 h 267856"/>
                <a:gd name="T110" fmla="*/ 153014 w 306027"/>
                <a:gd name="T111" fmla="*/ 143471 h 267856"/>
                <a:gd name="T112" fmla="*/ 64237 w 306027"/>
                <a:gd name="T113" fmla="*/ 61282 h 267856"/>
                <a:gd name="T114" fmla="*/ 0 w 306027"/>
                <a:gd name="T115" fmla="*/ 41816 h 267856"/>
                <a:gd name="T116" fmla="*/ 151931 w 306027"/>
                <a:gd name="T117" fmla="*/ 0 h 267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6027" h="267856">
                  <a:moveTo>
                    <a:pt x="24428" y="180975"/>
                  </a:moveTo>
                  <a:cubicBezTo>
                    <a:pt x="27295" y="180975"/>
                    <a:pt x="29805" y="183484"/>
                    <a:pt x="29805" y="186710"/>
                  </a:cubicBezTo>
                  <a:cubicBezTo>
                    <a:pt x="29805" y="189578"/>
                    <a:pt x="27295" y="191729"/>
                    <a:pt x="24428" y="191729"/>
                  </a:cubicBezTo>
                  <a:cubicBezTo>
                    <a:pt x="21201" y="191729"/>
                    <a:pt x="19050" y="189578"/>
                    <a:pt x="19050" y="186710"/>
                  </a:cubicBezTo>
                  <a:cubicBezTo>
                    <a:pt x="19050" y="183484"/>
                    <a:pt x="21201" y="180975"/>
                    <a:pt x="24428" y="180975"/>
                  </a:cubicBezTo>
                  <a:close/>
                  <a:moveTo>
                    <a:pt x="276074" y="180535"/>
                  </a:moveTo>
                  <a:cubicBezTo>
                    <a:pt x="273548" y="179461"/>
                    <a:pt x="262000" y="184113"/>
                    <a:pt x="253700" y="187692"/>
                  </a:cubicBezTo>
                  <a:cubicBezTo>
                    <a:pt x="243234" y="192344"/>
                    <a:pt x="230242" y="197713"/>
                    <a:pt x="215807" y="201649"/>
                  </a:cubicBezTo>
                  <a:cubicBezTo>
                    <a:pt x="216168" y="203797"/>
                    <a:pt x="216529" y="206302"/>
                    <a:pt x="216168" y="208807"/>
                  </a:cubicBezTo>
                  <a:cubicBezTo>
                    <a:pt x="215807" y="210238"/>
                    <a:pt x="215807" y="211670"/>
                    <a:pt x="215085" y="213101"/>
                  </a:cubicBezTo>
                  <a:cubicBezTo>
                    <a:pt x="239986" y="207017"/>
                    <a:pt x="257669" y="199502"/>
                    <a:pt x="270300" y="194492"/>
                  </a:cubicBezTo>
                  <a:cubicBezTo>
                    <a:pt x="271383" y="193776"/>
                    <a:pt x="272465" y="193418"/>
                    <a:pt x="273187" y="193060"/>
                  </a:cubicBezTo>
                  <a:cubicBezTo>
                    <a:pt x="275713" y="190913"/>
                    <a:pt x="278600" y="187334"/>
                    <a:pt x="278600" y="184829"/>
                  </a:cubicBezTo>
                  <a:cubicBezTo>
                    <a:pt x="278600" y="183755"/>
                    <a:pt x="278240" y="182324"/>
                    <a:pt x="276074" y="180535"/>
                  </a:cubicBezTo>
                  <a:close/>
                  <a:moveTo>
                    <a:pt x="48358" y="171230"/>
                  </a:moveTo>
                  <a:lnTo>
                    <a:pt x="48358" y="246026"/>
                  </a:lnTo>
                  <a:cubicBezTo>
                    <a:pt x="69289" y="252468"/>
                    <a:pt x="194154" y="285392"/>
                    <a:pt x="289427" y="210596"/>
                  </a:cubicBezTo>
                  <a:cubicBezTo>
                    <a:pt x="291231" y="209165"/>
                    <a:pt x="296284" y="204870"/>
                    <a:pt x="296644" y="200934"/>
                  </a:cubicBezTo>
                  <a:cubicBezTo>
                    <a:pt x="296644" y="200218"/>
                    <a:pt x="296284" y="198428"/>
                    <a:pt x="294479" y="196639"/>
                  </a:cubicBezTo>
                  <a:cubicBezTo>
                    <a:pt x="292314" y="194850"/>
                    <a:pt x="283292" y="198786"/>
                    <a:pt x="273909" y="202723"/>
                  </a:cubicBezTo>
                  <a:cubicBezTo>
                    <a:pt x="258391" y="209165"/>
                    <a:pt x="235295" y="219185"/>
                    <a:pt x="201011" y="225627"/>
                  </a:cubicBezTo>
                  <a:cubicBezTo>
                    <a:pt x="193072" y="228490"/>
                    <a:pt x="182245" y="230279"/>
                    <a:pt x="168532" y="230279"/>
                  </a:cubicBezTo>
                  <a:cubicBezTo>
                    <a:pt x="156983" y="230279"/>
                    <a:pt x="143270" y="229206"/>
                    <a:pt x="127391" y="227058"/>
                  </a:cubicBezTo>
                  <a:cubicBezTo>
                    <a:pt x="124865" y="226701"/>
                    <a:pt x="122700" y="224553"/>
                    <a:pt x="123422" y="222048"/>
                  </a:cubicBezTo>
                  <a:cubicBezTo>
                    <a:pt x="123422" y="219543"/>
                    <a:pt x="125948" y="217396"/>
                    <a:pt x="128474" y="217754"/>
                  </a:cubicBezTo>
                  <a:cubicBezTo>
                    <a:pt x="170336" y="223122"/>
                    <a:pt x="189463" y="220259"/>
                    <a:pt x="198124" y="217038"/>
                  </a:cubicBezTo>
                  <a:lnTo>
                    <a:pt x="198485" y="216680"/>
                  </a:lnTo>
                  <a:cubicBezTo>
                    <a:pt x="206785" y="213817"/>
                    <a:pt x="206785" y="209523"/>
                    <a:pt x="206785" y="208449"/>
                  </a:cubicBezTo>
                  <a:cubicBezTo>
                    <a:pt x="207146" y="202723"/>
                    <a:pt x="206063" y="198428"/>
                    <a:pt x="203537" y="195923"/>
                  </a:cubicBezTo>
                  <a:cubicBezTo>
                    <a:pt x="199928" y="192344"/>
                    <a:pt x="194876" y="192702"/>
                    <a:pt x="194876" y="192702"/>
                  </a:cubicBezTo>
                  <a:cubicBezTo>
                    <a:pt x="149405" y="193418"/>
                    <a:pt x="140744" y="188766"/>
                    <a:pt x="131361" y="183040"/>
                  </a:cubicBezTo>
                  <a:cubicBezTo>
                    <a:pt x="121978" y="177672"/>
                    <a:pt x="111512" y="171588"/>
                    <a:pt x="48358" y="171230"/>
                  </a:cubicBezTo>
                  <a:close/>
                  <a:moveTo>
                    <a:pt x="9383" y="171230"/>
                  </a:moveTo>
                  <a:lnTo>
                    <a:pt x="9383" y="244952"/>
                  </a:lnTo>
                  <a:lnTo>
                    <a:pt x="38975" y="244952"/>
                  </a:lnTo>
                  <a:lnTo>
                    <a:pt x="38975" y="171230"/>
                  </a:lnTo>
                  <a:lnTo>
                    <a:pt x="9383" y="171230"/>
                  </a:lnTo>
                  <a:close/>
                  <a:moveTo>
                    <a:pt x="4692" y="161925"/>
                  </a:moveTo>
                  <a:lnTo>
                    <a:pt x="43667" y="161925"/>
                  </a:lnTo>
                  <a:cubicBezTo>
                    <a:pt x="113678" y="161925"/>
                    <a:pt x="125587" y="169083"/>
                    <a:pt x="136413" y="175166"/>
                  </a:cubicBezTo>
                  <a:cubicBezTo>
                    <a:pt x="144353" y="180177"/>
                    <a:pt x="151570" y="184113"/>
                    <a:pt x="194154" y="183398"/>
                  </a:cubicBezTo>
                  <a:cubicBezTo>
                    <a:pt x="194515" y="183398"/>
                    <a:pt x="203537" y="183040"/>
                    <a:pt x="210033" y="189481"/>
                  </a:cubicBezTo>
                  <a:cubicBezTo>
                    <a:pt x="211116" y="190555"/>
                    <a:pt x="211837" y="191629"/>
                    <a:pt x="212920" y="193060"/>
                  </a:cubicBezTo>
                  <a:cubicBezTo>
                    <a:pt x="226994" y="188766"/>
                    <a:pt x="239625" y="183755"/>
                    <a:pt x="249730" y="179461"/>
                  </a:cubicBezTo>
                  <a:cubicBezTo>
                    <a:pt x="265609" y="172661"/>
                    <a:pt x="275352" y="168725"/>
                    <a:pt x="281487" y="173377"/>
                  </a:cubicBezTo>
                  <a:cubicBezTo>
                    <a:pt x="286901" y="177314"/>
                    <a:pt x="287622" y="181608"/>
                    <a:pt x="287622" y="184829"/>
                  </a:cubicBezTo>
                  <a:cubicBezTo>
                    <a:pt x="287622" y="185903"/>
                    <a:pt x="287622" y="186976"/>
                    <a:pt x="287262" y="187692"/>
                  </a:cubicBezTo>
                  <a:cubicBezTo>
                    <a:pt x="292675" y="186618"/>
                    <a:pt x="297005" y="186976"/>
                    <a:pt x="300253" y="189481"/>
                  </a:cubicBezTo>
                  <a:cubicBezTo>
                    <a:pt x="305306" y="193776"/>
                    <a:pt x="306027" y="198428"/>
                    <a:pt x="306027" y="201291"/>
                  </a:cubicBezTo>
                  <a:cubicBezTo>
                    <a:pt x="305666" y="210596"/>
                    <a:pt x="295923" y="217396"/>
                    <a:pt x="294840" y="218112"/>
                  </a:cubicBezTo>
                  <a:cubicBezTo>
                    <a:pt x="245038" y="257478"/>
                    <a:pt x="186937" y="267856"/>
                    <a:pt x="139300" y="267856"/>
                  </a:cubicBezTo>
                  <a:cubicBezTo>
                    <a:pt x="88416" y="267856"/>
                    <a:pt x="48719" y="255689"/>
                    <a:pt x="42945" y="253899"/>
                  </a:cubicBezTo>
                  <a:lnTo>
                    <a:pt x="4692" y="253899"/>
                  </a:lnTo>
                  <a:cubicBezTo>
                    <a:pt x="2166" y="253899"/>
                    <a:pt x="0" y="252110"/>
                    <a:pt x="0" y="249247"/>
                  </a:cubicBezTo>
                  <a:lnTo>
                    <a:pt x="0" y="166577"/>
                  </a:lnTo>
                  <a:cubicBezTo>
                    <a:pt x="0" y="164072"/>
                    <a:pt x="2166" y="161925"/>
                    <a:pt x="4692" y="161925"/>
                  </a:cubicBezTo>
                  <a:close/>
                  <a:moveTo>
                    <a:pt x="190545" y="131575"/>
                  </a:moveTo>
                  <a:cubicBezTo>
                    <a:pt x="184050" y="131575"/>
                    <a:pt x="178636" y="136983"/>
                    <a:pt x="178636" y="143471"/>
                  </a:cubicBezTo>
                  <a:cubicBezTo>
                    <a:pt x="178636" y="150320"/>
                    <a:pt x="184050" y="155367"/>
                    <a:pt x="190545" y="155367"/>
                  </a:cubicBezTo>
                  <a:cubicBezTo>
                    <a:pt x="197041" y="155367"/>
                    <a:pt x="202455" y="150320"/>
                    <a:pt x="202455" y="143471"/>
                  </a:cubicBezTo>
                  <a:cubicBezTo>
                    <a:pt x="202455" y="136983"/>
                    <a:pt x="197041" y="131575"/>
                    <a:pt x="190545" y="131575"/>
                  </a:cubicBezTo>
                  <a:close/>
                  <a:moveTo>
                    <a:pt x="232769" y="97330"/>
                  </a:moveTo>
                  <a:cubicBezTo>
                    <a:pt x="224107" y="103818"/>
                    <a:pt x="210755" y="108505"/>
                    <a:pt x="195237" y="111749"/>
                  </a:cubicBezTo>
                  <a:lnTo>
                    <a:pt x="195237" y="122563"/>
                  </a:lnTo>
                  <a:cubicBezTo>
                    <a:pt x="198846" y="123645"/>
                    <a:pt x="202094" y="125447"/>
                    <a:pt x="204620" y="127971"/>
                  </a:cubicBezTo>
                  <a:cubicBezTo>
                    <a:pt x="221942" y="122924"/>
                    <a:pt x="232769" y="116075"/>
                    <a:pt x="232769" y="109586"/>
                  </a:cubicBezTo>
                  <a:lnTo>
                    <a:pt x="232769" y="97330"/>
                  </a:lnTo>
                  <a:close/>
                  <a:moveTo>
                    <a:pt x="73259" y="97330"/>
                  </a:moveTo>
                  <a:lnTo>
                    <a:pt x="73259" y="109586"/>
                  </a:lnTo>
                  <a:cubicBezTo>
                    <a:pt x="73259" y="121121"/>
                    <a:pt x="107543" y="134099"/>
                    <a:pt x="153014" y="134099"/>
                  </a:cubicBezTo>
                  <a:cubicBezTo>
                    <a:pt x="159871" y="134099"/>
                    <a:pt x="166006" y="133738"/>
                    <a:pt x="172140" y="133378"/>
                  </a:cubicBezTo>
                  <a:cubicBezTo>
                    <a:pt x="175028" y="127971"/>
                    <a:pt x="180080" y="124005"/>
                    <a:pt x="185854" y="122563"/>
                  </a:cubicBezTo>
                  <a:lnTo>
                    <a:pt x="185854" y="113191"/>
                  </a:lnTo>
                  <a:cubicBezTo>
                    <a:pt x="175028" y="114993"/>
                    <a:pt x="163840" y="115354"/>
                    <a:pt x="153014" y="115354"/>
                  </a:cubicBezTo>
                  <a:cubicBezTo>
                    <a:pt x="121617" y="115354"/>
                    <a:pt x="89138" y="109586"/>
                    <a:pt x="73259" y="97330"/>
                  </a:cubicBezTo>
                  <a:close/>
                  <a:moveTo>
                    <a:pt x="232769" y="63805"/>
                  </a:moveTo>
                  <a:lnTo>
                    <a:pt x="195237" y="73178"/>
                  </a:lnTo>
                  <a:lnTo>
                    <a:pt x="195237" y="102376"/>
                  </a:lnTo>
                  <a:cubicBezTo>
                    <a:pt x="217972" y="97690"/>
                    <a:pt x="232769" y="89399"/>
                    <a:pt x="232769" y="81829"/>
                  </a:cubicBezTo>
                  <a:lnTo>
                    <a:pt x="232769" y="63805"/>
                  </a:lnTo>
                  <a:close/>
                  <a:moveTo>
                    <a:pt x="73259" y="63805"/>
                  </a:moveTo>
                  <a:lnTo>
                    <a:pt x="73259" y="81829"/>
                  </a:lnTo>
                  <a:cubicBezTo>
                    <a:pt x="73259" y="93364"/>
                    <a:pt x="107543" y="106342"/>
                    <a:pt x="153014" y="106342"/>
                  </a:cubicBezTo>
                  <a:cubicBezTo>
                    <a:pt x="164923" y="106342"/>
                    <a:pt x="176110" y="105260"/>
                    <a:pt x="185854" y="103818"/>
                  </a:cubicBezTo>
                  <a:lnTo>
                    <a:pt x="185854" y="75340"/>
                  </a:lnTo>
                  <a:lnTo>
                    <a:pt x="154096" y="83271"/>
                  </a:lnTo>
                  <a:cubicBezTo>
                    <a:pt x="153736" y="83271"/>
                    <a:pt x="153375" y="83271"/>
                    <a:pt x="153014" y="83271"/>
                  </a:cubicBezTo>
                  <a:cubicBezTo>
                    <a:pt x="152653" y="83271"/>
                    <a:pt x="152292" y="83271"/>
                    <a:pt x="151931" y="83271"/>
                  </a:cubicBezTo>
                  <a:lnTo>
                    <a:pt x="73259" y="63805"/>
                  </a:lnTo>
                  <a:close/>
                  <a:moveTo>
                    <a:pt x="153014" y="9373"/>
                  </a:moveTo>
                  <a:lnTo>
                    <a:pt x="23818" y="41816"/>
                  </a:lnTo>
                  <a:lnTo>
                    <a:pt x="153014" y="74259"/>
                  </a:lnTo>
                  <a:lnTo>
                    <a:pt x="180441" y="67049"/>
                  </a:lnTo>
                  <a:lnTo>
                    <a:pt x="150127" y="41455"/>
                  </a:lnTo>
                  <a:cubicBezTo>
                    <a:pt x="147961" y="39653"/>
                    <a:pt x="147961" y="36769"/>
                    <a:pt x="149405" y="34606"/>
                  </a:cubicBezTo>
                  <a:cubicBezTo>
                    <a:pt x="151209" y="32804"/>
                    <a:pt x="154096" y="32443"/>
                    <a:pt x="155901" y="34246"/>
                  </a:cubicBezTo>
                  <a:lnTo>
                    <a:pt x="191628" y="64166"/>
                  </a:lnTo>
                  <a:lnTo>
                    <a:pt x="282209" y="41816"/>
                  </a:lnTo>
                  <a:lnTo>
                    <a:pt x="153014" y="9373"/>
                  </a:lnTo>
                  <a:close/>
                  <a:moveTo>
                    <a:pt x="151931" y="0"/>
                  </a:moveTo>
                  <a:cubicBezTo>
                    <a:pt x="152653" y="0"/>
                    <a:pt x="153375" y="0"/>
                    <a:pt x="154096" y="0"/>
                  </a:cubicBezTo>
                  <a:lnTo>
                    <a:pt x="302419" y="37130"/>
                  </a:lnTo>
                  <a:cubicBezTo>
                    <a:pt x="304584" y="37851"/>
                    <a:pt x="306027" y="39653"/>
                    <a:pt x="306027" y="41816"/>
                  </a:cubicBezTo>
                  <a:cubicBezTo>
                    <a:pt x="306027" y="43979"/>
                    <a:pt x="304584" y="45781"/>
                    <a:pt x="302419" y="46142"/>
                  </a:cubicBezTo>
                  <a:lnTo>
                    <a:pt x="242151" y="61282"/>
                  </a:lnTo>
                  <a:lnTo>
                    <a:pt x="242151" y="109586"/>
                  </a:lnTo>
                  <a:cubicBezTo>
                    <a:pt x="242151" y="121482"/>
                    <a:pt x="228799" y="130133"/>
                    <a:pt x="210394" y="135901"/>
                  </a:cubicBezTo>
                  <a:cubicBezTo>
                    <a:pt x="211116" y="138064"/>
                    <a:pt x="211477" y="140587"/>
                    <a:pt x="211477" y="143471"/>
                  </a:cubicBezTo>
                  <a:cubicBezTo>
                    <a:pt x="211477" y="155007"/>
                    <a:pt x="202094" y="164740"/>
                    <a:pt x="190545" y="164740"/>
                  </a:cubicBezTo>
                  <a:cubicBezTo>
                    <a:pt x="178636" y="164740"/>
                    <a:pt x="169253" y="155007"/>
                    <a:pt x="169253" y="143471"/>
                  </a:cubicBezTo>
                  <a:lnTo>
                    <a:pt x="169253" y="143111"/>
                  </a:lnTo>
                  <a:cubicBezTo>
                    <a:pt x="163840" y="143111"/>
                    <a:pt x="158427" y="143471"/>
                    <a:pt x="153014" y="143471"/>
                  </a:cubicBezTo>
                  <a:cubicBezTo>
                    <a:pt x="110069" y="143471"/>
                    <a:pt x="64237" y="131575"/>
                    <a:pt x="64237" y="109586"/>
                  </a:cubicBezTo>
                  <a:lnTo>
                    <a:pt x="64237" y="61282"/>
                  </a:lnTo>
                  <a:lnTo>
                    <a:pt x="3609" y="46142"/>
                  </a:lnTo>
                  <a:cubicBezTo>
                    <a:pt x="1444" y="45781"/>
                    <a:pt x="0" y="43979"/>
                    <a:pt x="0" y="41816"/>
                  </a:cubicBezTo>
                  <a:cubicBezTo>
                    <a:pt x="0" y="39653"/>
                    <a:pt x="1444" y="37851"/>
                    <a:pt x="3609" y="37130"/>
                  </a:cubicBezTo>
                  <a:lnTo>
                    <a:pt x="151931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5" name="Freeform 759">
              <a:extLst>
                <a:ext uri="{FF2B5EF4-FFF2-40B4-BE49-F238E27FC236}">
                  <a16:creationId xmlns:a16="http://schemas.microsoft.com/office/drawing/2014/main" id="{C63F9F44-CBB5-2D4B-B883-DDC7E7649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4542" y="4969061"/>
              <a:ext cx="381056" cy="277853"/>
            </a:xfrm>
            <a:custGeom>
              <a:avLst/>
              <a:gdLst>
                <a:gd name="T0" fmla="*/ 29833 w 304441"/>
                <a:gd name="T1" fmla="*/ 184188 h 221888"/>
                <a:gd name="T2" fmla="*/ 129037 w 304441"/>
                <a:gd name="T3" fmla="*/ 198325 h 221888"/>
                <a:gd name="T4" fmla="*/ 143055 w 304441"/>
                <a:gd name="T5" fmla="*/ 212463 h 221888"/>
                <a:gd name="T6" fmla="*/ 170731 w 304441"/>
                <a:gd name="T7" fmla="*/ 203038 h 221888"/>
                <a:gd name="T8" fmla="*/ 281077 w 304441"/>
                <a:gd name="T9" fmla="*/ 198325 h 221888"/>
                <a:gd name="T10" fmla="*/ 155635 w 304441"/>
                <a:gd name="T11" fmla="*/ 192888 h 221888"/>
                <a:gd name="T12" fmla="*/ 80962 w 304441"/>
                <a:gd name="T13" fmla="*/ 171681 h 221888"/>
                <a:gd name="T14" fmla="*/ 43851 w 304441"/>
                <a:gd name="T15" fmla="*/ 169688 h 221888"/>
                <a:gd name="T16" fmla="*/ 51758 w 304441"/>
                <a:gd name="T17" fmla="*/ 148663 h 221888"/>
                <a:gd name="T18" fmla="*/ 153119 w 304441"/>
                <a:gd name="T19" fmla="*/ 182013 h 221888"/>
                <a:gd name="T20" fmla="*/ 282156 w 304441"/>
                <a:gd name="T21" fmla="*/ 178388 h 221888"/>
                <a:gd name="T22" fmla="*/ 299768 w 304441"/>
                <a:gd name="T23" fmla="*/ 198325 h 221888"/>
                <a:gd name="T24" fmla="*/ 299768 w 304441"/>
                <a:gd name="T25" fmla="*/ 207750 h 221888"/>
                <a:gd name="T26" fmla="*/ 161386 w 304441"/>
                <a:gd name="T27" fmla="*/ 221888 h 221888"/>
                <a:gd name="T28" fmla="*/ 125083 w 304441"/>
                <a:gd name="T29" fmla="*/ 207750 h 221888"/>
                <a:gd name="T30" fmla="*/ 0 w 304441"/>
                <a:gd name="T31" fmla="*/ 203038 h 221888"/>
                <a:gd name="T32" fmla="*/ 13299 w 304441"/>
                <a:gd name="T33" fmla="*/ 198325 h 221888"/>
                <a:gd name="T34" fmla="*/ 24801 w 304441"/>
                <a:gd name="T35" fmla="*/ 176213 h 221888"/>
                <a:gd name="T36" fmla="*/ 44210 w 304441"/>
                <a:gd name="T37" fmla="*/ 143225 h 221888"/>
                <a:gd name="T38" fmla="*/ 180542 w 304441"/>
                <a:gd name="T39" fmla="*/ 8980 h 221888"/>
                <a:gd name="T40" fmla="*/ 179463 w 304441"/>
                <a:gd name="T41" fmla="*/ 76513 h 221888"/>
                <a:gd name="T42" fmla="*/ 216143 w 304441"/>
                <a:gd name="T43" fmla="*/ 99144 h 221888"/>
                <a:gd name="T44" fmla="*/ 258577 w 304441"/>
                <a:gd name="T45" fmla="*/ 81183 h 221888"/>
                <a:gd name="T46" fmla="*/ 240597 w 304441"/>
                <a:gd name="T47" fmla="*/ 60708 h 221888"/>
                <a:gd name="T48" fmla="*/ 242755 w 304441"/>
                <a:gd name="T49" fmla="*/ 49213 h 221888"/>
                <a:gd name="T50" fmla="*/ 217941 w 304441"/>
                <a:gd name="T51" fmla="*/ 38436 h 221888"/>
                <a:gd name="T52" fmla="*/ 210389 w 304441"/>
                <a:gd name="T53" fmla="*/ 35562 h 221888"/>
                <a:gd name="T54" fmla="*/ 180542 w 304441"/>
                <a:gd name="T55" fmla="*/ 0 h 221888"/>
                <a:gd name="T56" fmla="*/ 228010 w 304441"/>
                <a:gd name="T57" fmla="*/ 25145 h 221888"/>
                <a:gd name="T58" fmla="*/ 251026 w 304441"/>
                <a:gd name="T59" fmla="*/ 55679 h 221888"/>
                <a:gd name="T60" fmla="*/ 240237 w 304441"/>
                <a:gd name="T61" fmla="*/ 108483 h 221888"/>
                <a:gd name="T62" fmla="*/ 221897 w 304441"/>
                <a:gd name="T63" fmla="*/ 119260 h 221888"/>
                <a:gd name="T64" fmla="*/ 208591 w 304441"/>
                <a:gd name="T65" fmla="*/ 147279 h 221888"/>
                <a:gd name="T66" fmla="*/ 204995 w 304441"/>
                <a:gd name="T67" fmla="*/ 139376 h 221888"/>
                <a:gd name="T68" fmla="*/ 174788 w 304441"/>
                <a:gd name="T69" fmla="*/ 89086 h 221888"/>
                <a:gd name="T70" fmla="*/ 169394 w 304441"/>
                <a:gd name="T71" fmla="*/ 83697 h 221888"/>
                <a:gd name="T72" fmla="*/ 132353 w 304441"/>
                <a:gd name="T73" fmla="*/ 38795 h 221888"/>
                <a:gd name="T74" fmla="*/ 91717 w 304441"/>
                <a:gd name="T75" fmla="*/ 75435 h 221888"/>
                <a:gd name="T76" fmla="*/ 74456 w 304441"/>
                <a:gd name="T77" fmla="*/ 69688 h 221888"/>
                <a:gd name="T78" fmla="*/ 57914 w 304441"/>
                <a:gd name="T79" fmla="*/ 97707 h 221888"/>
                <a:gd name="T80" fmla="*/ 54677 w 304441"/>
                <a:gd name="T81" fmla="*/ 104532 h 221888"/>
                <a:gd name="T82" fmla="*/ 31662 w 304441"/>
                <a:gd name="T83" fmla="*/ 131833 h 221888"/>
                <a:gd name="T84" fmla="*/ 47485 w 304441"/>
                <a:gd name="T85" fmla="*/ 96988 h 221888"/>
                <a:gd name="T86" fmla="*/ 74456 w 304441"/>
                <a:gd name="T87" fmla="*/ 60348 h 221888"/>
                <a:gd name="T88" fmla="*/ 132353 w 304441"/>
                <a:gd name="T89" fmla="*/ 29456 h 221888"/>
                <a:gd name="T90" fmla="*/ 180542 w 304441"/>
                <a:gd name="T91" fmla="*/ 0 h 22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4441" h="221888">
                  <a:moveTo>
                    <a:pt x="80962" y="171681"/>
                  </a:moveTo>
                  <a:cubicBezTo>
                    <a:pt x="56970" y="173947"/>
                    <a:pt x="35764" y="181831"/>
                    <a:pt x="29833" y="184188"/>
                  </a:cubicBezTo>
                  <a:lnTo>
                    <a:pt x="23363" y="198325"/>
                  </a:lnTo>
                  <a:lnTo>
                    <a:pt x="129037" y="198325"/>
                  </a:lnTo>
                  <a:cubicBezTo>
                    <a:pt x="131553" y="198325"/>
                    <a:pt x="133709" y="200500"/>
                    <a:pt x="133709" y="203038"/>
                  </a:cubicBezTo>
                  <a:cubicBezTo>
                    <a:pt x="133709" y="208113"/>
                    <a:pt x="138023" y="212463"/>
                    <a:pt x="143055" y="212463"/>
                  </a:cubicBezTo>
                  <a:lnTo>
                    <a:pt x="161386" y="212463"/>
                  </a:lnTo>
                  <a:cubicBezTo>
                    <a:pt x="166418" y="212463"/>
                    <a:pt x="170731" y="208113"/>
                    <a:pt x="170731" y="203038"/>
                  </a:cubicBezTo>
                  <a:cubicBezTo>
                    <a:pt x="170731" y="200500"/>
                    <a:pt x="172888" y="198325"/>
                    <a:pt x="175404" y="198325"/>
                  </a:cubicBezTo>
                  <a:lnTo>
                    <a:pt x="281077" y="198325"/>
                  </a:lnTo>
                  <a:lnTo>
                    <a:pt x="274608" y="184188"/>
                  </a:lnTo>
                  <a:cubicBezTo>
                    <a:pt x="262746" y="179475"/>
                    <a:pt x="189781" y="152650"/>
                    <a:pt x="155635" y="192888"/>
                  </a:cubicBezTo>
                  <a:cubicBezTo>
                    <a:pt x="153838" y="194700"/>
                    <a:pt x="150243" y="194700"/>
                    <a:pt x="148806" y="192888"/>
                  </a:cubicBezTo>
                  <a:cubicBezTo>
                    <a:pt x="131733" y="172769"/>
                    <a:pt x="104955" y="169416"/>
                    <a:pt x="80962" y="171681"/>
                  </a:cubicBezTo>
                  <a:close/>
                  <a:moveTo>
                    <a:pt x="51758" y="148663"/>
                  </a:moveTo>
                  <a:lnTo>
                    <a:pt x="43851" y="169688"/>
                  </a:lnTo>
                  <a:cubicBezTo>
                    <a:pt x="65058" y="163163"/>
                    <a:pt x="99923" y="156275"/>
                    <a:pt x="129037" y="167875"/>
                  </a:cubicBezTo>
                  <a:cubicBezTo>
                    <a:pt x="114300" y="155550"/>
                    <a:pt x="89858" y="143950"/>
                    <a:pt x="51758" y="148663"/>
                  </a:cubicBezTo>
                  <a:close/>
                  <a:moveTo>
                    <a:pt x="47805" y="139963"/>
                  </a:moveTo>
                  <a:cubicBezTo>
                    <a:pt x="113941" y="130175"/>
                    <a:pt x="144133" y="167150"/>
                    <a:pt x="153119" y="182013"/>
                  </a:cubicBezTo>
                  <a:cubicBezTo>
                    <a:pt x="196251" y="140688"/>
                    <a:pt x="276405" y="174400"/>
                    <a:pt x="279640" y="176213"/>
                  </a:cubicBezTo>
                  <a:cubicBezTo>
                    <a:pt x="280718" y="176575"/>
                    <a:pt x="281437" y="177663"/>
                    <a:pt x="282156" y="178388"/>
                  </a:cubicBezTo>
                  <a:lnTo>
                    <a:pt x="291141" y="198325"/>
                  </a:lnTo>
                  <a:lnTo>
                    <a:pt x="299768" y="198325"/>
                  </a:lnTo>
                  <a:cubicBezTo>
                    <a:pt x="302643" y="198325"/>
                    <a:pt x="304441" y="200500"/>
                    <a:pt x="304441" y="203038"/>
                  </a:cubicBezTo>
                  <a:cubicBezTo>
                    <a:pt x="304441" y="205575"/>
                    <a:pt x="302643" y="207750"/>
                    <a:pt x="299768" y="207750"/>
                  </a:cubicBezTo>
                  <a:lnTo>
                    <a:pt x="179358" y="207750"/>
                  </a:lnTo>
                  <a:cubicBezTo>
                    <a:pt x="177201" y="215725"/>
                    <a:pt x="170012" y="221888"/>
                    <a:pt x="161386" y="221888"/>
                  </a:cubicBezTo>
                  <a:lnTo>
                    <a:pt x="143055" y="221888"/>
                  </a:lnTo>
                  <a:cubicBezTo>
                    <a:pt x="134428" y="221888"/>
                    <a:pt x="127240" y="215725"/>
                    <a:pt x="125083" y="207750"/>
                  </a:cubicBezTo>
                  <a:lnTo>
                    <a:pt x="4673" y="207750"/>
                  </a:lnTo>
                  <a:cubicBezTo>
                    <a:pt x="1797" y="207750"/>
                    <a:pt x="0" y="205575"/>
                    <a:pt x="0" y="203038"/>
                  </a:cubicBezTo>
                  <a:cubicBezTo>
                    <a:pt x="0" y="200500"/>
                    <a:pt x="1797" y="198325"/>
                    <a:pt x="4673" y="198325"/>
                  </a:cubicBezTo>
                  <a:lnTo>
                    <a:pt x="13299" y="198325"/>
                  </a:lnTo>
                  <a:lnTo>
                    <a:pt x="22285" y="178388"/>
                  </a:lnTo>
                  <a:cubicBezTo>
                    <a:pt x="23004" y="177663"/>
                    <a:pt x="23723" y="176575"/>
                    <a:pt x="24801" y="176213"/>
                  </a:cubicBezTo>
                  <a:cubicBezTo>
                    <a:pt x="25160" y="175850"/>
                    <a:pt x="28395" y="174763"/>
                    <a:pt x="32708" y="172950"/>
                  </a:cubicBezTo>
                  <a:lnTo>
                    <a:pt x="44210" y="143225"/>
                  </a:lnTo>
                  <a:cubicBezTo>
                    <a:pt x="44570" y="141413"/>
                    <a:pt x="46008" y="140325"/>
                    <a:pt x="47805" y="139963"/>
                  </a:cubicBezTo>
                  <a:close/>
                  <a:moveTo>
                    <a:pt x="180542" y="8980"/>
                  </a:moveTo>
                  <a:cubicBezTo>
                    <a:pt x="165797" y="8980"/>
                    <a:pt x="153571" y="19757"/>
                    <a:pt x="150694" y="33407"/>
                  </a:cubicBezTo>
                  <a:cubicBezTo>
                    <a:pt x="167595" y="40591"/>
                    <a:pt x="179463" y="57115"/>
                    <a:pt x="179463" y="76513"/>
                  </a:cubicBezTo>
                  <a:cubicBezTo>
                    <a:pt x="179463" y="77591"/>
                    <a:pt x="179463" y="78309"/>
                    <a:pt x="179463" y="79028"/>
                  </a:cubicBezTo>
                  <a:cubicBezTo>
                    <a:pt x="195286" y="78309"/>
                    <a:pt x="208951" y="86571"/>
                    <a:pt x="216143" y="99144"/>
                  </a:cubicBezTo>
                  <a:lnTo>
                    <a:pt x="240237" y="99144"/>
                  </a:lnTo>
                  <a:cubicBezTo>
                    <a:pt x="250666" y="99144"/>
                    <a:pt x="258577" y="91241"/>
                    <a:pt x="258577" y="81183"/>
                  </a:cubicBezTo>
                  <a:cubicBezTo>
                    <a:pt x="258577" y="72202"/>
                    <a:pt x="252464" y="64659"/>
                    <a:pt x="243833" y="63222"/>
                  </a:cubicBezTo>
                  <a:cubicBezTo>
                    <a:pt x="242395" y="62863"/>
                    <a:pt x="241316" y="62144"/>
                    <a:pt x="240597" y="60708"/>
                  </a:cubicBezTo>
                  <a:cubicBezTo>
                    <a:pt x="239878" y="59271"/>
                    <a:pt x="239878" y="57834"/>
                    <a:pt x="240597" y="56397"/>
                  </a:cubicBezTo>
                  <a:cubicBezTo>
                    <a:pt x="242035" y="54242"/>
                    <a:pt x="242755" y="51727"/>
                    <a:pt x="242755" y="49213"/>
                  </a:cubicBezTo>
                  <a:cubicBezTo>
                    <a:pt x="242755" y="41310"/>
                    <a:pt x="236281" y="34485"/>
                    <a:pt x="228010" y="34485"/>
                  </a:cubicBezTo>
                  <a:cubicBezTo>
                    <a:pt x="224414" y="34485"/>
                    <a:pt x="220818" y="35922"/>
                    <a:pt x="217941" y="38436"/>
                  </a:cubicBezTo>
                  <a:cubicBezTo>
                    <a:pt x="216862" y="39514"/>
                    <a:pt x="215064" y="39873"/>
                    <a:pt x="213266" y="39155"/>
                  </a:cubicBezTo>
                  <a:cubicBezTo>
                    <a:pt x="211828" y="38795"/>
                    <a:pt x="210749" y="37358"/>
                    <a:pt x="210389" y="35562"/>
                  </a:cubicBezTo>
                  <a:cubicBezTo>
                    <a:pt x="208591" y="20475"/>
                    <a:pt x="195645" y="8980"/>
                    <a:pt x="180542" y="8980"/>
                  </a:cubicBezTo>
                  <a:close/>
                  <a:moveTo>
                    <a:pt x="180542" y="0"/>
                  </a:moveTo>
                  <a:cubicBezTo>
                    <a:pt x="197803" y="0"/>
                    <a:pt x="212907" y="11495"/>
                    <a:pt x="217941" y="27660"/>
                  </a:cubicBezTo>
                  <a:cubicBezTo>
                    <a:pt x="221178" y="25864"/>
                    <a:pt x="224414" y="25145"/>
                    <a:pt x="228010" y="25145"/>
                  </a:cubicBezTo>
                  <a:cubicBezTo>
                    <a:pt x="241316" y="25145"/>
                    <a:pt x="252104" y="35922"/>
                    <a:pt x="252104" y="49213"/>
                  </a:cubicBezTo>
                  <a:cubicBezTo>
                    <a:pt x="252104" y="51368"/>
                    <a:pt x="251385" y="53523"/>
                    <a:pt x="251026" y="55679"/>
                  </a:cubicBezTo>
                  <a:cubicBezTo>
                    <a:pt x="261095" y="59989"/>
                    <a:pt x="267927" y="70047"/>
                    <a:pt x="267927" y="81183"/>
                  </a:cubicBezTo>
                  <a:cubicBezTo>
                    <a:pt x="267927" y="96270"/>
                    <a:pt x="255701" y="108483"/>
                    <a:pt x="240237" y="108483"/>
                  </a:cubicBezTo>
                  <a:lnTo>
                    <a:pt x="220459" y="108483"/>
                  </a:lnTo>
                  <a:cubicBezTo>
                    <a:pt x="221178" y="112075"/>
                    <a:pt x="221897" y="115668"/>
                    <a:pt x="221897" y="119260"/>
                  </a:cubicBezTo>
                  <a:cubicBezTo>
                    <a:pt x="221897" y="128959"/>
                    <a:pt x="218301" y="138298"/>
                    <a:pt x="212187" y="145483"/>
                  </a:cubicBezTo>
                  <a:cubicBezTo>
                    <a:pt x="211109" y="146560"/>
                    <a:pt x="210030" y="147279"/>
                    <a:pt x="208591" y="147279"/>
                  </a:cubicBezTo>
                  <a:cubicBezTo>
                    <a:pt x="207512" y="147279"/>
                    <a:pt x="206434" y="146560"/>
                    <a:pt x="205714" y="146201"/>
                  </a:cubicBezTo>
                  <a:cubicBezTo>
                    <a:pt x="203557" y="144405"/>
                    <a:pt x="203557" y="141531"/>
                    <a:pt x="204995" y="139376"/>
                  </a:cubicBezTo>
                  <a:cubicBezTo>
                    <a:pt x="210030" y="133629"/>
                    <a:pt x="212547" y="126803"/>
                    <a:pt x="212547" y="119260"/>
                  </a:cubicBezTo>
                  <a:cubicBezTo>
                    <a:pt x="212547" y="100221"/>
                    <a:pt x="194926" y="84775"/>
                    <a:pt x="174788" y="89086"/>
                  </a:cubicBezTo>
                  <a:cubicBezTo>
                    <a:pt x="173349" y="89445"/>
                    <a:pt x="171911" y="88726"/>
                    <a:pt x="170832" y="87649"/>
                  </a:cubicBezTo>
                  <a:cubicBezTo>
                    <a:pt x="169753" y="86571"/>
                    <a:pt x="169034" y="85134"/>
                    <a:pt x="169394" y="83697"/>
                  </a:cubicBezTo>
                  <a:cubicBezTo>
                    <a:pt x="169753" y="81183"/>
                    <a:pt x="170113" y="79028"/>
                    <a:pt x="170113" y="76513"/>
                  </a:cubicBezTo>
                  <a:cubicBezTo>
                    <a:pt x="170113" y="55679"/>
                    <a:pt x="153211" y="38795"/>
                    <a:pt x="132353" y="38795"/>
                  </a:cubicBezTo>
                  <a:cubicBezTo>
                    <a:pt x="113294" y="38795"/>
                    <a:pt x="97111" y="53164"/>
                    <a:pt x="94954" y="71843"/>
                  </a:cubicBezTo>
                  <a:cubicBezTo>
                    <a:pt x="94594" y="73639"/>
                    <a:pt x="93515" y="75076"/>
                    <a:pt x="91717" y="75435"/>
                  </a:cubicBezTo>
                  <a:cubicBezTo>
                    <a:pt x="90279" y="75795"/>
                    <a:pt x="88121" y="75795"/>
                    <a:pt x="87042" y="74717"/>
                  </a:cubicBezTo>
                  <a:cubicBezTo>
                    <a:pt x="83806" y="71484"/>
                    <a:pt x="79131" y="69688"/>
                    <a:pt x="74456" y="69688"/>
                  </a:cubicBezTo>
                  <a:cubicBezTo>
                    <a:pt x="64027" y="69688"/>
                    <a:pt x="55396" y="78309"/>
                    <a:pt x="55396" y="88726"/>
                  </a:cubicBezTo>
                  <a:cubicBezTo>
                    <a:pt x="55396" y="91959"/>
                    <a:pt x="56475" y="94833"/>
                    <a:pt x="57914" y="97707"/>
                  </a:cubicBezTo>
                  <a:cubicBezTo>
                    <a:pt x="58633" y="99144"/>
                    <a:pt x="58633" y="100581"/>
                    <a:pt x="57914" y="102017"/>
                  </a:cubicBezTo>
                  <a:cubicBezTo>
                    <a:pt x="57554" y="103454"/>
                    <a:pt x="56116" y="104532"/>
                    <a:pt x="54677" y="104532"/>
                  </a:cubicBezTo>
                  <a:cubicBezTo>
                    <a:pt x="43889" y="106687"/>
                    <a:pt x="35977" y="116386"/>
                    <a:pt x="35977" y="127163"/>
                  </a:cubicBezTo>
                  <a:cubicBezTo>
                    <a:pt x="35977" y="130036"/>
                    <a:pt x="34179" y="131833"/>
                    <a:pt x="31662" y="131833"/>
                  </a:cubicBezTo>
                  <a:cubicBezTo>
                    <a:pt x="28785" y="131833"/>
                    <a:pt x="26987" y="130036"/>
                    <a:pt x="26987" y="127163"/>
                  </a:cubicBezTo>
                  <a:cubicBezTo>
                    <a:pt x="26987" y="113872"/>
                    <a:pt x="35258" y="102017"/>
                    <a:pt x="47485" y="96988"/>
                  </a:cubicBezTo>
                  <a:cubicBezTo>
                    <a:pt x="46766" y="94474"/>
                    <a:pt x="46406" y="91241"/>
                    <a:pt x="46406" y="88726"/>
                  </a:cubicBezTo>
                  <a:cubicBezTo>
                    <a:pt x="46406" y="72921"/>
                    <a:pt x="58993" y="60348"/>
                    <a:pt x="74456" y="60348"/>
                  </a:cubicBezTo>
                  <a:cubicBezTo>
                    <a:pt x="78771" y="60348"/>
                    <a:pt x="83087" y="61426"/>
                    <a:pt x="87042" y="63581"/>
                  </a:cubicBezTo>
                  <a:cubicBezTo>
                    <a:pt x="92796" y="43824"/>
                    <a:pt x="111136" y="29456"/>
                    <a:pt x="132353" y="29456"/>
                  </a:cubicBezTo>
                  <a:cubicBezTo>
                    <a:pt x="135590" y="29456"/>
                    <a:pt x="138826" y="30174"/>
                    <a:pt x="142063" y="30533"/>
                  </a:cubicBezTo>
                  <a:cubicBezTo>
                    <a:pt x="146019" y="13291"/>
                    <a:pt x="161482" y="0"/>
                    <a:pt x="180542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6" name="Freeform 773">
              <a:extLst>
                <a:ext uri="{FF2B5EF4-FFF2-40B4-BE49-F238E27FC236}">
                  <a16:creationId xmlns:a16="http://schemas.microsoft.com/office/drawing/2014/main" id="{7053C4F7-CB07-9942-BCD0-AA02C6D34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769" y="3699074"/>
              <a:ext cx="381055" cy="327470"/>
            </a:xfrm>
            <a:custGeom>
              <a:avLst/>
              <a:gdLst>
                <a:gd name="T0" fmla="*/ 304441 w 304441"/>
                <a:gd name="T1" fmla="*/ 217311 h 261578"/>
                <a:gd name="T2" fmla="*/ 122237 w 304441"/>
                <a:gd name="T3" fmla="*/ 217311 h 261578"/>
                <a:gd name="T4" fmla="*/ 282214 w 304441"/>
                <a:gd name="T5" fmla="*/ 163358 h 261578"/>
                <a:gd name="T6" fmla="*/ 126932 w 304441"/>
                <a:gd name="T7" fmla="*/ 194908 h 261578"/>
                <a:gd name="T8" fmla="*/ 272825 w 304441"/>
                <a:gd name="T9" fmla="*/ 186046 h 261578"/>
                <a:gd name="T10" fmla="*/ 66308 w 304441"/>
                <a:gd name="T11" fmla="*/ 158750 h 261578"/>
                <a:gd name="T12" fmla="*/ 66308 w 304441"/>
                <a:gd name="T13" fmla="*/ 221893 h 261578"/>
                <a:gd name="T14" fmla="*/ 66308 w 304441"/>
                <a:gd name="T15" fmla="*/ 158750 h 261578"/>
                <a:gd name="T16" fmla="*/ 190258 w 304441"/>
                <a:gd name="T17" fmla="*/ 166441 h 261578"/>
                <a:gd name="T18" fmla="*/ 261464 w 304441"/>
                <a:gd name="T19" fmla="*/ 121563 h 261578"/>
                <a:gd name="T20" fmla="*/ 272914 w 304441"/>
                <a:gd name="T21" fmla="*/ 131697 h 261578"/>
                <a:gd name="T22" fmla="*/ 110955 w 304441"/>
                <a:gd name="T23" fmla="*/ 129056 h 261578"/>
                <a:gd name="T24" fmla="*/ 70020 w 304441"/>
                <a:gd name="T25" fmla="*/ 144181 h 261578"/>
                <a:gd name="T26" fmla="*/ 61043 w 304441"/>
                <a:gd name="T27" fmla="*/ 138419 h 261578"/>
                <a:gd name="T28" fmla="*/ 9336 w 304441"/>
                <a:gd name="T29" fmla="*/ 243572 h 261578"/>
                <a:gd name="T30" fmla="*/ 26931 w 304441"/>
                <a:gd name="T31" fmla="*/ 165427 h 261578"/>
                <a:gd name="T32" fmla="*/ 36267 w 304441"/>
                <a:gd name="T33" fmla="*/ 237450 h 261578"/>
                <a:gd name="T34" fmla="*/ 103055 w 304441"/>
                <a:gd name="T35" fmla="*/ 162186 h 261578"/>
                <a:gd name="T36" fmla="*/ 154763 w 304441"/>
                <a:gd name="T37" fmla="*/ 85122 h 261578"/>
                <a:gd name="T38" fmla="*/ 173794 w 304441"/>
                <a:gd name="T39" fmla="*/ 104208 h 261578"/>
                <a:gd name="T40" fmla="*/ 104132 w 304441"/>
                <a:gd name="T41" fmla="*/ 256897 h 261578"/>
                <a:gd name="T42" fmla="*/ 94796 w 304441"/>
                <a:gd name="T43" fmla="*/ 246813 h 261578"/>
                <a:gd name="T44" fmla="*/ 0 w 304441"/>
                <a:gd name="T45" fmla="*/ 243572 h 261578"/>
                <a:gd name="T46" fmla="*/ 88333 w 304441"/>
                <a:gd name="T47" fmla="*/ 129416 h 261578"/>
                <a:gd name="T48" fmla="*/ 160912 w 304441"/>
                <a:gd name="T49" fmla="*/ 73239 h 261578"/>
                <a:gd name="T50" fmla="*/ 65525 w 304441"/>
                <a:gd name="T51" fmla="*/ 109235 h 261578"/>
                <a:gd name="T52" fmla="*/ 65525 w 304441"/>
                <a:gd name="T53" fmla="*/ 61913 h 261578"/>
                <a:gd name="T54" fmla="*/ 38100 w 304441"/>
                <a:gd name="T55" fmla="*/ 90306 h 261578"/>
                <a:gd name="T56" fmla="*/ 211011 w 304441"/>
                <a:gd name="T57" fmla="*/ 64381 h 261578"/>
                <a:gd name="T58" fmla="*/ 272914 w 304441"/>
                <a:gd name="T59" fmla="*/ 47009 h 261578"/>
                <a:gd name="T60" fmla="*/ 277566 w 304441"/>
                <a:gd name="T61" fmla="*/ 36513 h 261578"/>
                <a:gd name="T62" fmla="*/ 280071 w 304441"/>
                <a:gd name="T63" fmla="*/ 37237 h 261578"/>
                <a:gd name="T64" fmla="*/ 281502 w 304441"/>
                <a:gd name="T65" fmla="*/ 38684 h 261578"/>
                <a:gd name="T66" fmla="*/ 282217 w 304441"/>
                <a:gd name="T67" fmla="*/ 67638 h 261578"/>
                <a:gd name="T68" fmla="*/ 240710 w 304441"/>
                <a:gd name="T69" fmla="*/ 131697 h 261578"/>
                <a:gd name="T70" fmla="*/ 272914 w 304441"/>
                <a:gd name="T71" fmla="*/ 73790 h 261578"/>
                <a:gd name="T72" fmla="*/ 190258 w 304441"/>
                <a:gd name="T73" fmla="*/ 175851 h 261578"/>
                <a:gd name="T74" fmla="*/ 201708 w 304441"/>
                <a:gd name="T75" fmla="*/ 140383 h 261578"/>
                <a:gd name="T76" fmla="*/ 202066 w 304441"/>
                <a:gd name="T77" fmla="*/ 59314 h 261578"/>
                <a:gd name="T78" fmla="*/ 203139 w 304441"/>
                <a:gd name="T79" fmla="*/ 57504 h 261578"/>
                <a:gd name="T80" fmla="*/ 205286 w 304441"/>
                <a:gd name="T81" fmla="*/ 56418 h 261578"/>
                <a:gd name="T82" fmla="*/ 277536 w 304441"/>
                <a:gd name="T83" fmla="*/ 0 h 261578"/>
                <a:gd name="T84" fmla="*/ 277536 w 304441"/>
                <a:gd name="T85" fmla="*/ 25904 h 261578"/>
                <a:gd name="T86" fmla="*/ 9359 w 304441"/>
                <a:gd name="T87" fmla="*/ 9354 h 261578"/>
                <a:gd name="T88" fmla="*/ 0 w 304441"/>
                <a:gd name="T89" fmla="*/ 121963 h 26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4441" h="261578">
                  <a:moveTo>
                    <a:pt x="126909" y="212725"/>
                  </a:moveTo>
                  <a:lnTo>
                    <a:pt x="299769" y="212725"/>
                  </a:lnTo>
                  <a:cubicBezTo>
                    <a:pt x="302285" y="212725"/>
                    <a:pt x="304441" y="214842"/>
                    <a:pt x="304441" y="217311"/>
                  </a:cubicBezTo>
                  <a:cubicBezTo>
                    <a:pt x="304441" y="219781"/>
                    <a:pt x="302285" y="221897"/>
                    <a:pt x="299769" y="221897"/>
                  </a:cubicBezTo>
                  <a:lnTo>
                    <a:pt x="126909" y="221897"/>
                  </a:lnTo>
                  <a:cubicBezTo>
                    <a:pt x="124394" y="221897"/>
                    <a:pt x="122237" y="219781"/>
                    <a:pt x="122237" y="217311"/>
                  </a:cubicBezTo>
                  <a:cubicBezTo>
                    <a:pt x="122237" y="214842"/>
                    <a:pt x="124394" y="212725"/>
                    <a:pt x="126909" y="212725"/>
                  </a:cubicBezTo>
                  <a:close/>
                  <a:moveTo>
                    <a:pt x="277520" y="158750"/>
                  </a:moveTo>
                  <a:cubicBezTo>
                    <a:pt x="280047" y="158750"/>
                    <a:pt x="282214" y="160877"/>
                    <a:pt x="282214" y="163358"/>
                  </a:cubicBezTo>
                  <a:lnTo>
                    <a:pt x="282214" y="190654"/>
                  </a:lnTo>
                  <a:cubicBezTo>
                    <a:pt x="282214" y="193136"/>
                    <a:pt x="280047" y="194908"/>
                    <a:pt x="277520" y="194908"/>
                  </a:cubicBezTo>
                  <a:lnTo>
                    <a:pt x="126932" y="194908"/>
                  </a:lnTo>
                  <a:cubicBezTo>
                    <a:pt x="124404" y="194908"/>
                    <a:pt x="122237" y="193136"/>
                    <a:pt x="122237" y="190654"/>
                  </a:cubicBezTo>
                  <a:cubicBezTo>
                    <a:pt x="122237" y="188173"/>
                    <a:pt x="124404" y="186046"/>
                    <a:pt x="126932" y="186046"/>
                  </a:cubicBezTo>
                  <a:lnTo>
                    <a:pt x="272825" y="186046"/>
                  </a:lnTo>
                  <a:lnTo>
                    <a:pt x="272825" y="163358"/>
                  </a:lnTo>
                  <a:cubicBezTo>
                    <a:pt x="272825" y="160877"/>
                    <a:pt x="274992" y="158750"/>
                    <a:pt x="277520" y="158750"/>
                  </a:cubicBezTo>
                  <a:close/>
                  <a:moveTo>
                    <a:pt x="66308" y="158750"/>
                  </a:moveTo>
                  <a:cubicBezTo>
                    <a:pt x="69239" y="158750"/>
                    <a:pt x="71070" y="160534"/>
                    <a:pt x="71070" y="163031"/>
                  </a:cubicBezTo>
                  <a:lnTo>
                    <a:pt x="71070" y="217256"/>
                  </a:lnTo>
                  <a:cubicBezTo>
                    <a:pt x="71070" y="219753"/>
                    <a:pt x="69239" y="221893"/>
                    <a:pt x="66308" y="221893"/>
                  </a:cubicBezTo>
                  <a:cubicBezTo>
                    <a:pt x="63743" y="221893"/>
                    <a:pt x="61912" y="219753"/>
                    <a:pt x="61912" y="217256"/>
                  </a:cubicBezTo>
                  <a:lnTo>
                    <a:pt x="61912" y="163031"/>
                  </a:lnTo>
                  <a:cubicBezTo>
                    <a:pt x="61912" y="160534"/>
                    <a:pt x="63743" y="158750"/>
                    <a:pt x="66308" y="158750"/>
                  </a:cubicBezTo>
                  <a:close/>
                  <a:moveTo>
                    <a:pt x="190258" y="146536"/>
                  </a:moveTo>
                  <a:cubicBezTo>
                    <a:pt x="183817" y="146536"/>
                    <a:pt x="178808" y="150879"/>
                    <a:pt x="178808" y="156307"/>
                  </a:cubicBezTo>
                  <a:cubicBezTo>
                    <a:pt x="178808" y="162098"/>
                    <a:pt x="183817" y="166441"/>
                    <a:pt x="190258" y="166441"/>
                  </a:cubicBezTo>
                  <a:cubicBezTo>
                    <a:pt x="196699" y="166441"/>
                    <a:pt x="201708" y="162098"/>
                    <a:pt x="201708" y="156307"/>
                  </a:cubicBezTo>
                  <a:cubicBezTo>
                    <a:pt x="201708" y="150879"/>
                    <a:pt x="196699" y="146536"/>
                    <a:pt x="190258" y="146536"/>
                  </a:cubicBezTo>
                  <a:close/>
                  <a:moveTo>
                    <a:pt x="261464" y="121563"/>
                  </a:moveTo>
                  <a:cubicBezTo>
                    <a:pt x="255023" y="121563"/>
                    <a:pt x="250014" y="126268"/>
                    <a:pt x="250014" y="131697"/>
                  </a:cubicBezTo>
                  <a:cubicBezTo>
                    <a:pt x="250014" y="137126"/>
                    <a:pt x="255023" y="141831"/>
                    <a:pt x="261464" y="141831"/>
                  </a:cubicBezTo>
                  <a:cubicBezTo>
                    <a:pt x="267905" y="141831"/>
                    <a:pt x="272914" y="137126"/>
                    <a:pt x="272914" y="131697"/>
                  </a:cubicBezTo>
                  <a:cubicBezTo>
                    <a:pt x="272914" y="126268"/>
                    <a:pt x="267905" y="121563"/>
                    <a:pt x="261464" y="121563"/>
                  </a:cubicBezTo>
                  <a:close/>
                  <a:moveTo>
                    <a:pt x="154763" y="85122"/>
                  </a:moveTo>
                  <a:lnTo>
                    <a:pt x="110955" y="129056"/>
                  </a:lnTo>
                  <a:cubicBezTo>
                    <a:pt x="104850" y="135178"/>
                    <a:pt x="96592" y="138419"/>
                    <a:pt x="88333" y="138419"/>
                  </a:cubicBezTo>
                  <a:lnTo>
                    <a:pt x="70020" y="138419"/>
                  </a:lnTo>
                  <a:lnTo>
                    <a:pt x="70020" y="144181"/>
                  </a:lnTo>
                  <a:cubicBezTo>
                    <a:pt x="70020" y="146702"/>
                    <a:pt x="68224" y="148862"/>
                    <a:pt x="65352" y="148862"/>
                  </a:cubicBezTo>
                  <a:cubicBezTo>
                    <a:pt x="62838" y="148862"/>
                    <a:pt x="61043" y="146702"/>
                    <a:pt x="61043" y="144181"/>
                  </a:cubicBezTo>
                  <a:lnTo>
                    <a:pt x="61043" y="138419"/>
                  </a:lnTo>
                  <a:lnTo>
                    <a:pt x="31599" y="138419"/>
                  </a:lnTo>
                  <a:cubicBezTo>
                    <a:pt x="19390" y="138419"/>
                    <a:pt x="9336" y="148502"/>
                    <a:pt x="9336" y="160746"/>
                  </a:cubicBezTo>
                  <a:lnTo>
                    <a:pt x="9336" y="243572"/>
                  </a:lnTo>
                  <a:cubicBezTo>
                    <a:pt x="9336" y="248614"/>
                    <a:pt x="13286" y="252215"/>
                    <a:pt x="18313" y="252215"/>
                  </a:cubicBezTo>
                  <a:cubicBezTo>
                    <a:pt x="22981" y="252215"/>
                    <a:pt x="26931" y="248614"/>
                    <a:pt x="26931" y="243572"/>
                  </a:cubicBezTo>
                  <a:lnTo>
                    <a:pt x="26931" y="165427"/>
                  </a:lnTo>
                  <a:cubicBezTo>
                    <a:pt x="26931" y="162907"/>
                    <a:pt x="29085" y="160746"/>
                    <a:pt x="31599" y="160746"/>
                  </a:cubicBezTo>
                  <a:cubicBezTo>
                    <a:pt x="34112" y="160746"/>
                    <a:pt x="36267" y="162907"/>
                    <a:pt x="36267" y="165427"/>
                  </a:cubicBezTo>
                  <a:lnTo>
                    <a:pt x="36267" y="237450"/>
                  </a:lnTo>
                  <a:lnTo>
                    <a:pt x="94796" y="237450"/>
                  </a:lnTo>
                  <a:lnTo>
                    <a:pt x="94796" y="181633"/>
                  </a:lnTo>
                  <a:cubicBezTo>
                    <a:pt x="94796" y="174430"/>
                    <a:pt x="98028" y="167588"/>
                    <a:pt x="103055" y="162186"/>
                  </a:cubicBezTo>
                  <a:lnTo>
                    <a:pt x="166971" y="97726"/>
                  </a:lnTo>
                  <a:cubicBezTo>
                    <a:pt x="170562" y="94125"/>
                    <a:pt x="170562" y="88723"/>
                    <a:pt x="166971" y="85122"/>
                  </a:cubicBezTo>
                  <a:cubicBezTo>
                    <a:pt x="163740" y="81521"/>
                    <a:pt x="158353" y="81521"/>
                    <a:pt x="154763" y="85122"/>
                  </a:cubicBezTo>
                  <a:close/>
                  <a:moveTo>
                    <a:pt x="160912" y="73239"/>
                  </a:moveTo>
                  <a:cubicBezTo>
                    <a:pt x="165535" y="73239"/>
                    <a:pt x="170203" y="75039"/>
                    <a:pt x="173794" y="78640"/>
                  </a:cubicBezTo>
                  <a:cubicBezTo>
                    <a:pt x="180616" y="85842"/>
                    <a:pt x="180616" y="97006"/>
                    <a:pt x="173794" y="104208"/>
                  </a:cubicBezTo>
                  <a:lnTo>
                    <a:pt x="109518" y="168668"/>
                  </a:lnTo>
                  <a:cubicBezTo>
                    <a:pt x="106287" y="172270"/>
                    <a:pt x="104132" y="176951"/>
                    <a:pt x="104132" y="181633"/>
                  </a:cubicBezTo>
                  <a:lnTo>
                    <a:pt x="104132" y="256897"/>
                  </a:lnTo>
                  <a:cubicBezTo>
                    <a:pt x="104132" y="259417"/>
                    <a:pt x="101978" y="261578"/>
                    <a:pt x="99823" y="261578"/>
                  </a:cubicBezTo>
                  <a:cubicBezTo>
                    <a:pt x="96951" y="261578"/>
                    <a:pt x="94796" y="259417"/>
                    <a:pt x="94796" y="256897"/>
                  </a:cubicBezTo>
                  <a:lnTo>
                    <a:pt x="94796" y="246813"/>
                  </a:lnTo>
                  <a:lnTo>
                    <a:pt x="35907" y="246813"/>
                  </a:lnTo>
                  <a:cubicBezTo>
                    <a:pt x="34471" y="255456"/>
                    <a:pt x="27290" y="261578"/>
                    <a:pt x="18313" y="261578"/>
                  </a:cubicBezTo>
                  <a:cubicBezTo>
                    <a:pt x="8259" y="261578"/>
                    <a:pt x="0" y="253656"/>
                    <a:pt x="0" y="243572"/>
                  </a:cubicBezTo>
                  <a:lnTo>
                    <a:pt x="0" y="160746"/>
                  </a:lnTo>
                  <a:cubicBezTo>
                    <a:pt x="0" y="143461"/>
                    <a:pt x="14004" y="129416"/>
                    <a:pt x="31599" y="129416"/>
                  </a:cubicBezTo>
                  <a:lnTo>
                    <a:pt x="88333" y="129416"/>
                  </a:lnTo>
                  <a:cubicBezTo>
                    <a:pt x="94437" y="129416"/>
                    <a:pt x="100182" y="126895"/>
                    <a:pt x="104491" y="122574"/>
                  </a:cubicBezTo>
                  <a:lnTo>
                    <a:pt x="148299" y="78640"/>
                  </a:lnTo>
                  <a:cubicBezTo>
                    <a:pt x="151711" y="75039"/>
                    <a:pt x="156289" y="73239"/>
                    <a:pt x="160912" y="73239"/>
                  </a:cubicBezTo>
                  <a:close/>
                  <a:moveTo>
                    <a:pt x="65525" y="71013"/>
                  </a:moveTo>
                  <a:cubicBezTo>
                    <a:pt x="55196" y="71013"/>
                    <a:pt x="47004" y="79750"/>
                    <a:pt x="47004" y="90306"/>
                  </a:cubicBezTo>
                  <a:cubicBezTo>
                    <a:pt x="47004" y="100498"/>
                    <a:pt x="55196" y="109235"/>
                    <a:pt x="65525" y="109235"/>
                  </a:cubicBezTo>
                  <a:cubicBezTo>
                    <a:pt x="76210" y="109235"/>
                    <a:pt x="84401" y="100498"/>
                    <a:pt x="84401" y="90306"/>
                  </a:cubicBezTo>
                  <a:cubicBezTo>
                    <a:pt x="84401" y="79750"/>
                    <a:pt x="76210" y="71013"/>
                    <a:pt x="65525" y="71013"/>
                  </a:cubicBezTo>
                  <a:close/>
                  <a:moveTo>
                    <a:pt x="65525" y="61913"/>
                  </a:moveTo>
                  <a:cubicBezTo>
                    <a:pt x="81196" y="61913"/>
                    <a:pt x="93306" y="74653"/>
                    <a:pt x="93306" y="90306"/>
                  </a:cubicBezTo>
                  <a:cubicBezTo>
                    <a:pt x="93306" y="105958"/>
                    <a:pt x="81196" y="118699"/>
                    <a:pt x="65525" y="118699"/>
                  </a:cubicBezTo>
                  <a:cubicBezTo>
                    <a:pt x="50209" y="118699"/>
                    <a:pt x="38100" y="105958"/>
                    <a:pt x="38100" y="90306"/>
                  </a:cubicBezTo>
                  <a:cubicBezTo>
                    <a:pt x="38100" y="74653"/>
                    <a:pt x="50209" y="61913"/>
                    <a:pt x="65525" y="61913"/>
                  </a:cubicBezTo>
                  <a:close/>
                  <a:moveTo>
                    <a:pt x="272914" y="47009"/>
                  </a:moveTo>
                  <a:lnTo>
                    <a:pt x="211011" y="64381"/>
                  </a:lnTo>
                  <a:lnTo>
                    <a:pt x="211011" y="81391"/>
                  </a:lnTo>
                  <a:lnTo>
                    <a:pt x="272914" y="64019"/>
                  </a:lnTo>
                  <a:lnTo>
                    <a:pt x="272914" y="47009"/>
                  </a:lnTo>
                  <a:close/>
                  <a:moveTo>
                    <a:pt x="276492" y="36513"/>
                  </a:moveTo>
                  <a:cubicBezTo>
                    <a:pt x="276492" y="36513"/>
                    <a:pt x="276492" y="36513"/>
                    <a:pt x="276850" y="36513"/>
                  </a:cubicBezTo>
                  <a:lnTo>
                    <a:pt x="277566" y="36513"/>
                  </a:lnTo>
                  <a:cubicBezTo>
                    <a:pt x="277924" y="36513"/>
                    <a:pt x="277924" y="36513"/>
                    <a:pt x="278281" y="36513"/>
                  </a:cubicBezTo>
                  <a:cubicBezTo>
                    <a:pt x="278281" y="36513"/>
                    <a:pt x="278639" y="36513"/>
                    <a:pt x="278997" y="36513"/>
                  </a:cubicBezTo>
                  <a:cubicBezTo>
                    <a:pt x="279355" y="36513"/>
                    <a:pt x="279713" y="36875"/>
                    <a:pt x="280071" y="37237"/>
                  </a:cubicBezTo>
                  <a:cubicBezTo>
                    <a:pt x="280071" y="37237"/>
                    <a:pt x="280071" y="37237"/>
                    <a:pt x="280428" y="37237"/>
                  </a:cubicBezTo>
                  <a:lnTo>
                    <a:pt x="280428" y="37599"/>
                  </a:lnTo>
                  <a:cubicBezTo>
                    <a:pt x="280786" y="37961"/>
                    <a:pt x="281144" y="37961"/>
                    <a:pt x="281502" y="38684"/>
                  </a:cubicBezTo>
                  <a:lnTo>
                    <a:pt x="281860" y="39046"/>
                  </a:lnTo>
                  <a:cubicBezTo>
                    <a:pt x="282217" y="39770"/>
                    <a:pt x="282217" y="40132"/>
                    <a:pt x="282217" y="40856"/>
                  </a:cubicBezTo>
                  <a:lnTo>
                    <a:pt x="282217" y="67638"/>
                  </a:lnTo>
                  <a:lnTo>
                    <a:pt x="282217" y="131697"/>
                  </a:lnTo>
                  <a:cubicBezTo>
                    <a:pt x="282217" y="142555"/>
                    <a:pt x="272914" y="150879"/>
                    <a:pt x="261464" y="150879"/>
                  </a:cubicBezTo>
                  <a:cubicBezTo>
                    <a:pt x="250014" y="150879"/>
                    <a:pt x="240710" y="142555"/>
                    <a:pt x="240710" y="131697"/>
                  </a:cubicBezTo>
                  <a:cubicBezTo>
                    <a:pt x="240710" y="121201"/>
                    <a:pt x="250014" y="112154"/>
                    <a:pt x="261464" y="112154"/>
                  </a:cubicBezTo>
                  <a:cubicBezTo>
                    <a:pt x="265758" y="112154"/>
                    <a:pt x="269694" y="113601"/>
                    <a:pt x="272914" y="115773"/>
                  </a:cubicBezTo>
                  <a:lnTo>
                    <a:pt x="272914" y="73790"/>
                  </a:lnTo>
                  <a:lnTo>
                    <a:pt x="211011" y="91162"/>
                  </a:lnTo>
                  <a:lnTo>
                    <a:pt x="211011" y="156307"/>
                  </a:lnTo>
                  <a:cubicBezTo>
                    <a:pt x="211011" y="167165"/>
                    <a:pt x="201708" y="175851"/>
                    <a:pt x="190258" y="175851"/>
                  </a:cubicBezTo>
                  <a:cubicBezTo>
                    <a:pt x="178808" y="175851"/>
                    <a:pt x="169862" y="167165"/>
                    <a:pt x="169862" y="156307"/>
                  </a:cubicBezTo>
                  <a:cubicBezTo>
                    <a:pt x="169862" y="145812"/>
                    <a:pt x="178808" y="137126"/>
                    <a:pt x="190258" y="137126"/>
                  </a:cubicBezTo>
                  <a:cubicBezTo>
                    <a:pt x="194552" y="137126"/>
                    <a:pt x="198488" y="138212"/>
                    <a:pt x="201708" y="140383"/>
                  </a:cubicBezTo>
                  <a:lnTo>
                    <a:pt x="201708" y="87543"/>
                  </a:lnTo>
                  <a:lnTo>
                    <a:pt x="201708" y="61123"/>
                  </a:lnTo>
                  <a:cubicBezTo>
                    <a:pt x="201708" y="60399"/>
                    <a:pt x="201708" y="59676"/>
                    <a:pt x="202066" y="59314"/>
                  </a:cubicBezTo>
                  <a:cubicBezTo>
                    <a:pt x="202424" y="59314"/>
                    <a:pt x="202424" y="58952"/>
                    <a:pt x="202424" y="58952"/>
                  </a:cubicBezTo>
                  <a:cubicBezTo>
                    <a:pt x="202424" y="58590"/>
                    <a:pt x="202782" y="58228"/>
                    <a:pt x="202782" y="57866"/>
                  </a:cubicBezTo>
                  <a:cubicBezTo>
                    <a:pt x="203139" y="57866"/>
                    <a:pt x="203139" y="57866"/>
                    <a:pt x="203139" y="57504"/>
                  </a:cubicBezTo>
                  <a:cubicBezTo>
                    <a:pt x="203855" y="57142"/>
                    <a:pt x="203855" y="57142"/>
                    <a:pt x="204213" y="57142"/>
                  </a:cubicBezTo>
                  <a:cubicBezTo>
                    <a:pt x="204213" y="56780"/>
                    <a:pt x="204571" y="56780"/>
                    <a:pt x="204571" y="56418"/>
                  </a:cubicBezTo>
                  <a:cubicBezTo>
                    <a:pt x="204929" y="56418"/>
                    <a:pt x="204929" y="56418"/>
                    <a:pt x="205286" y="56418"/>
                  </a:cubicBezTo>
                  <a:lnTo>
                    <a:pt x="276492" y="36513"/>
                  </a:lnTo>
                  <a:close/>
                  <a:moveTo>
                    <a:pt x="4679" y="0"/>
                  </a:moveTo>
                  <a:lnTo>
                    <a:pt x="277536" y="0"/>
                  </a:lnTo>
                  <a:cubicBezTo>
                    <a:pt x="280055" y="0"/>
                    <a:pt x="282215" y="2159"/>
                    <a:pt x="282215" y="4677"/>
                  </a:cubicBezTo>
                  <a:lnTo>
                    <a:pt x="282215" y="21227"/>
                  </a:lnTo>
                  <a:cubicBezTo>
                    <a:pt x="282215" y="23745"/>
                    <a:pt x="280055" y="25904"/>
                    <a:pt x="277536" y="25904"/>
                  </a:cubicBezTo>
                  <a:cubicBezTo>
                    <a:pt x="275016" y="25904"/>
                    <a:pt x="272856" y="23745"/>
                    <a:pt x="272856" y="21227"/>
                  </a:cubicBezTo>
                  <a:lnTo>
                    <a:pt x="272856" y="9354"/>
                  </a:lnTo>
                  <a:lnTo>
                    <a:pt x="9359" y="9354"/>
                  </a:lnTo>
                  <a:lnTo>
                    <a:pt x="9359" y="121963"/>
                  </a:lnTo>
                  <a:cubicBezTo>
                    <a:pt x="9359" y="124481"/>
                    <a:pt x="7199" y="126640"/>
                    <a:pt x="4679" y="126640"/>
                  </a:cubicBezTo>
                  <a:cubicBezTo>
                    <a:pt x="2160" y="126640"/>
                    <a:pt x="0" y="124481"/>
                    <a:pt x="0" y="121963"/>
                  </a:cubicBezTo>
                  <a:lnTo>
                    <a:pt x="0" y="4677"/>
                  </a:lnTo>
                  <a:cubicBezTo>
                    <a:pt x="0" y="2159"/>
                    <a:pt x="2160" y="0"/>
                    <a:pt x="4679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7" name="Freeform 774">
              <a:extLst>
                <a:ext uri="{FF2B5EF4-FFF2-40B4-BE49-F238E27FC236}">
                  <a16:creationId xmlns:a16="http://schemas.microsoft.com/office/drawing/2014/main" id="{4214F2AD-EA65-934D-A151-8429F8963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594" y="4917229"/>
              <a:ext cx="383041" cy="379070"/>
            </a:xfrm>
            <a:custGeom>
              <a:avLst/>
              <a:gdLst>
                <a:gd name="T0" fmla="*/ 30314 w 306026"/>
                <a:gd name="T1" fmla="*/ 264904 h 302202"/>
                <a:gd name="T2" fmla="*/ 129917 w 306026"/>
                <a:gd name="T3" fmla="*/ 279250 h 302202"/>
                <a:gd name="T4" fmla="*/ 134608 w 306026"/>
                <a:gd name="T5" fmla="*/ 283912 h 302202"/>
                <a:gd name="T6" fmla="*/ 143630 w 306026"/>
                <a:gd name="T7" fmla="*/ 292878 h 302202"/>
                <a:gd name="T8" fmla="*/ 171779 w 306026"/>
                <a:gd name="T9" fmla="*/ 283912 h 302202"/>
                <a:gd name="T10" fmla="*/ 282569 w 306026"/>
                <a:gd name="T11" fmla="*/ 279250 h 302202"/>
                <a:gd name="T12" fmla="*/ 156622 w 306026"/>
                <a:gd name="T13" fmla="*/ 273511 h 302202"/>
                <a:gd name="T14" fmla="*/ 81468 w 306026"/>
                <a:gd name="T15" fmla="*/ 252531 h 302202"/>
                <a:gd name="T16" fmla="*/ 44388 w 306026"/>
                <a:gd name="T17" fmla="*/ 250200 h 302202"/>
                <a:gd name="T18" fmla="*/ 52327 w 306026"/>
                <a:gd name="T19" fmla="*/ 230116 h 302202"/>
                <a:gd name="T20" fmla="*/ 170336 w 306026"/>
                <a:gd name="T21" fmla="*/ 251635 h 302202"/>
                <a:gd name="T22" fmla="*/ 247203 w 306026"/>
                <a:gd name="T23" fmla="*/ 212184 h 302202"/>
                <a:gd name="T24" fmla="*/ 173944 w 306026"/>
                <a:gd name="T25" fmla="*/ 194611 h 302202"/>
                <a:gd name="T26" fmla="*/ 173944 w 306026"/>
                <a:gd name="T27" fmla="*/ 203936 h 302202"/>
                <a:gd name="T28" fmla="*/ 157705 w 306026"/>
                <a:gd name="T29" fmla="*/ 252710 h 302202"/>
                <a:gd name="T30" fmla="*/ 254421 w 306026"/>
                <a:gd name="T31" fmla="*/ 205729 h 302202"/>
                <a:gd name="T32" fmla="*/ 281126 w 306026"/>
                <a:gd name="T33" fmla="*/ 257014 h 302202"/>
                <a:gd name="T34" fmla="*/ 292674 w 306026"/>
                <a:gd name="T35" fmla="*/ 279250 h 302202"/>
                <a:gd name="T36" fmla="*/ 306026 w 306026"/>
                <a:gd name="T37" fmla="*/ 283912 h 302202"/>
                <a:gd name="T38" fmla="*/ 180440 w 306026"/>
                <a:gd name="T39" fmla="*/ 288216 h 302202"/>
                <a:gd name="T40" fmla="*/ 143630 w 306026"/>
                <a:gd name="T41" fmla="*/ 302202 h 302202"/>
                <a:gd name="T42" fmla="*/ 4691 w 306026"/>
                <a:gd name="T43" fmla="*/ 288216 h 302202"/>
                <a:gd name="T44" fmla="*/ 4691 w 306026"/>
                <a:gd name="T45" fmla="*/ 279250 h 302202"/>
                <a:gd name="T46" fmla="*/ 22735 w 306026"/>
                <a:gd name="T47" fmla="*/ 259166 h 302202"/>
                <a:gd name="T48" fmla="*/ 33201 w 306026"/>
                <a:gd name="T49" fmla="*/ 254145 h 302202"/>
                <a:gd name="T50" fmla="*/ 47997 w 306026"/>
                <a:gd name="T51" fmla="*/ 221150 h 302202"/>
                <a:gd name="T52" fmla="*/ 148322 w 306026"/>
                <a:gd name="T53" fmla="*/ 203936 h 302202"/>
                <a:gd name="T54" fmla="*/ 127391 w 306026"/>
                <a:gd name="T55" fmla="*/ 199273 h 302202"/>
                <a:gd name="T56" fmla="*/ 115770 w 306026"/>
                <a:gd name="T57" fmla="*/ 170799 h 302202"/>
                <a:gd name="T58" fmla="*/ 193318 w 306026"/>
                <a:gd name="T59" fmla="*/ 175032 h 302202"/>
                <a:gd name="T60" fmla="*/ 115770 w 306026"/>
                <a:gd name="T61" fmla="*/ 179971 h 302202"/>
                <a:gd name="T62" fmla="*/ 115770 w 306026"/>
                <a:gd name="T63" fmla="*/ 170799 h 302202"/>
                <a:gd name="T64" fmla="*/ 218153 w 306026"/>
                <a:gd name="T65" fmla="*/ 25324 h 302202"/>
                <a:gd name="T66" fmla="*/ 154346 w 306026"/>
                <a:gd name="T67" fmla="*/ 95972 h 302202"/>
                <a:gd name="T68" fmla="*/ 147894 w 306026"/>
                <a:gd name="T69" fmla="*/ 95972 h 302202"/>
                <a:gd name="T70" fmla="*/ 122443 w 306026"/>
                <a:gd name="T71" fmla="*/ 63892 h 302202"/>
                <a:gd name="T72" fmla="*/ 151120 w 306026"/>
                <a:gd name="T73" fmla="*/ 86240 h 302202"/>
                <a:gd name="T74" fmla="*/ 147650 w 306026"/>
                <a:gd name="T75" fmla="*/ 72 h 302202"/>
                <a:gd name="T76" fmla="*/ 193687 w 306026"/>
                <a:gd name="T77" fmla="*/ 19961 h 302202"/>
                <a:gd name="T78" fmla="*/ 148369 w 306026"/>
                <a:gd name="T79" fmla="*/ 9113 h 302202"/>
                <a:gd name="T80" fmla="*/ 105209 w 306026"/>
                <a:gd name="T81" fmla="*/ 106388 h 302202"/>
                <a:gd name="T82" fmla="*/ 183617 w 306026"/>
                <a:gd name="T83" fmla="*/ 148697 h 302202"/>
                <a:gd name="T84" fmla="*/ 198003 w 306026"/>
                <a:gd name="T85" fmla="*/ 106388 h 302202"/>
                <a:gd name="T86" fmla="*/ 210592 w 306026"/>
                <a:gd name="T87" fmla="*/ 61909 h 302202"/>
                <a:gd name="T88" fmla="*/ 219943 w 306026"/>
                <a:gd name="T89" fmla="*/ 60824 h 302202"/>
                <a:gd name="T90" fmla="*/ 205197 w 306026"/>
                <a:gd name="T91" fmla="*/ 112174 h 302202"/>
                <a:gd name="T92" fmla="*/ 192968 w 306026"/>
                <a:gd name="T93" fmla="*/ 153036 h 302202"/>
                <a:gd name="T94" fmla="*/ 114920 w 306026"/>
                <a:gd name="T95" fmla="*/ 157738 h 302202"/>
                <a:gd name="T96" fmla="*/ 110244 w 306026"/>
                <a:gd name="T97" fmla="*/ 149059 h 302202"/>
                <a:gd name="T98" fmla="*/ 82909 w 306026"/>
                <a:gd name="T99" fmla="*/ 68780 h 302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6026" h="302202">
                  <a:moveTo>
                    <a:pt x="81468" y="252531"/>
                  </a:moveTo>
                  <a:cubicBezTo>
                    <a:pt x="57470" y="254773"/>
                    <a:pt x="36268" y="262573"/>
                    <a:pt x="30314" y="264904"/>
                  </a:cubicBezTo>
                  <a:lnTo>
                    <a:pt x="23818" y="279250"/>
                  </a:lnTo>
                  <a:lnTo>
                    <a:pt x="129917" y="279250"/>
                  </a:lnTo>
                  <a:cubicBezTo>
                    <a:pt x="131000" y="279250"/>
                    <a:pt x="132082" y="279608"/>
                    <a:pt x="133165" y="280326"/>
                  </a:cubicBezTo>
                  <a:cubicBezTo>
                    <a:pt x="133887" y="281401"/>
                    <a:pt x="134608" y="282477"/>
                    <a:pt x="134608" y="283912"/>
                  </a:cubicBezTo>
                  <a:cubicBezTo>
                    <a:pt x="134608" y="286064"/>
                    <a:pt x="135330" y="288216"/>
                    <a:pt x="137135" y="290367"/>
                  </a:cubicBezTo>
                  <a:cubicBezTo>
                    <a:pt x="138939" y="291802"/>
                    <a:pt x="141465" y="292878"/>
                    <a:pt x="143630" y="292878"/>
                  </a:cubicBezTo>
                  <a:lnTo>
                    <a:pt x="162396" y="292878"/>
                  </a:lnTo>
                  <a:cubicBezTo>
                    <a:pt x="167448" y="292878"/>
                    <a:pt x="171779" y="288933"/>
                    <a:pt x="171779" y="283912"/>
                  </a:cubicBezTo>
                  <a:cubicBezTo>
                    <a:pt x="171779" y="281401"/>
                    <a:pt x="173583" y="279250"/>
                    <a:pt x="176110" y="279250"/>
                  </a:cubicBezTo>
                  <a:lnTo>
                    <a:pt x="282569" y="279250"/>
                  </a:lnTo>
                  <a:lnTo>
                    <a:pt x="275712" y="264904"/>
                  </a:lnTo>
                  <a:cubicBezTo>
                    <a:pt x="264164" y="260242"/>
                    <a:pt x="190906" y="233703"/>
                    <a:pt x="156622" y="273511"/>
                  </a:cubicBezTo>
                  <a:cubicBezTo>
                    <a:pt x="154818" y="275663"/>
                    <a:pt x="151209" y="275663"/>
                    <a:pt x="149405" y="273511"/>
                  </a:cubicBezTo>
                  <a:cubicBezTo>
                    <a:pt x="132263" y="253607"/>
                    <a:pt x="105467" y="250290"/>
                    <a:pt x="81468" y="252531"/>
                  </a:cubicBezTo>
                  <a:close/>
                  <a:moveTo>
                    <a:pt x="52327" y="230116"/>
                  </a:moveTo>
                  <a:lnTo>
                    <a:pt x="44388" y="250200"/>
                  </a:lnTo>
                  <a:cubicBezTo>
                    <a:pt x="65680" y="244103"/>
                    <a:pt x="100685" y="237289"/>
                    <a:pt x="129556" y="248765"/>
                  </a:cubicBezTo>
                  <a:cubicBezTo>
                    <a:pt x="115120" y="236572"/>
                    <a:pt x="90581" y="225095"/>
                    <a:pt x="52327" y="230116"/>
                  </a:cubicBezTo>
                  <a:close/>
                  <a:moveTo>
                    <a:pt x="247203" y="212184"/>
                  </a:moveTo>
                  <a:cubicBezTo>
                    <a:pt x="206063" y="217564"/>
                    <a:pt x="182605" y="236213"/>
                    <a:pt x="170336" y="251635"/>
                  </a:cubicBezTo>
                  <a:cubicBezTo>
                    <a:pt x="199928" y="236213"/>
                    <a:pt x="238903" y="243386"/>
                    <a:pt x="261638" y="250200"/>
                  </a:cubicBezTo>
                  <a:lnTo>
                    <a:pt x="247203" y="212184"/>
                  </a:lnTo>
                  <a:close/>
                  <a:moveTo>
                    <a:pt x="132082" y="194611"/>
                  </a:moveTo>
                  <a:lnTo>
                    <a:pt x="173944" y="194611"/>
                  </a:lnTo>
                  <a:cubicBezTo>
                    <a:pt x="176470" y="194611"/>
                    <a:pt x="178275" y="196763"/>
                    <a:pt x="178275" y="199273"/>
                  </a:cubicBezTo>
                  <a:cubicBezTo>
                    <a:pt x="178275" y="201784"/>
                    <a:pt x="176470" y="203936"/>
                    <a:pt x="173944" y="203936"/>
                  </a:cubicBezTo>
                  <a:lnTo>
                    <a:pt x="157705" y="203936"/>
                  </a:lnTo>
                  <a:lnTo>
                    <a:pt x="157705" y="252710"/>
                  </a:lnTo>
                  <a:cubicBezTo>
                    <a:pt x="169975" y="234779"/>
                    <a:pt x="196680" y="208239"/>
                    <a:pt x="249729" y="202860"/>
                  </a:cubicBezTo>
                  <a:cubicBezTo>
                    <a:pt x="251894" y="202501"/>
                    <a:pt x="253699" y="203577"/>
                    <a:pt x="254421" y="205729"/>
                  </a:cubicBezTo>
                  <a:lnTo>
                    <a:pt x="273186" y="254145"/>
                  </a:lnTo>
                  <a:cubicBezTo>
                    <a:pt x="277517" y="255580"/>
                    <a:pt x="280404" y="257014"/>
                    <a:pt x="281126" y="257014"/>
                  </a:cubicBezTo>
                  <a:cubicBezTo>
                    <a:pt x="282208" y="257373"/>
                    <a:pt x="282930" y="258449"/>
                    <a:pt x="283291" y="259166"/>
                  </a:cubicBezTo>
                  <a:lnTo>
                    <a:pt x="292674" y="279250"/>
                  </a:lnTo>
                  <a:lnTo>
                    <a:pt x="301335" y="279250"/>
                  </a:lnTo>
                  <a:cubicBezTo>
                    <a:pt x="303861" y="279250"/>
                    <a:pt x="306026" y="281401"/>
                    <a:pt x="306026" y="283912"/>
                  </a:cubicBezTo>
                  <a:cubicBezTo>
                    <a:pt x="306026" y="286422"/>
                    <a:pt x="303861" y="288216"/>
                    <a:pt x="301335" y="288216"/>
                  </a:cubicBezTo>
                  <a:lnTo>
                    <a:pt x="180440" y="288216"/>
                  </a:lnTo>
                  <a:cubicBezTo>
                    <a:pt x="178275" y="296106"/>
                    <a:pt x="171057" y="302202"/>
                    <a:pt x="162396" y="302202"/>
                  </a:cubicBezTo>
                  <a:lnTo>
                    <a:pt x="143630" y="302202"/>
                  </a:lnTo>
                  <a:cubicBezTo>
                    <a:pt x="135330" y="302202"/>
                    <a:pt x="127752" y="296106"/>
                    <a:pt x="125947" y="288216"/>
                  </a:cubicBezTo>
                  <a:lnTo>
                    <a:pt x="4691" y="288216"/>
                  </a:lnTo>
                  <a:cubicBezTo>
                    <a:pt x="2165" y="288216"/>
                    <a:pt x="0" y="286422"/>
                    <a:pt x="0" y="283912"/>
                  </a:cubicBezTo>
                  <a:cubicBezTo>
                    <a:pt x="0" y="281401"/>
                    <a:pt x="2165" y="279250"/>
                    <a:pt x="4691" y="279250"/>
                  </a:cubicBezTo>
                  <a:lnTo>
                    <a:pt x="13352" y="279250"/>
                  </a:lnTo>
                  <a:lnTo>
                    <a:pt x="22735" y="259166"/>
                  </a:lnTo>
                  <a:cubicBezTo>
                    <a:pt x="23096" y="258449"/>
                    <a:pt x="23818" y="257373"/>
                    <a:pt x="24900" y="257014"/>
                  </a:cubicBezTo>
                  <a:cubicBezTo>
                    <a:pt x="25622" y="257014"/>
                    <a:pt x="28509" y="255580"/>
                    <a:pt x="33201" y="254145"/>
                  </a:cubicBezTo>
                  <a:lnTo>
                    <a:pt x="44388" y="224378"/>
                  </a:lnTo>
                  <a:cubicBezTo>
                    <a:pt x="45110" y="222585"/>
                    <a:pt x="46192" y="221509"/>
                    <a:pt x="47997" y="221150"/>
                  </a:cubicBezTo>
                  <a:cubicBezTo>
                    <a:pt x="104655" y="212902"/>
                    <a:pt x="134969" y="238365"/>
                    <a:pt x="148322" y="254862"/>
                  </a:cubicBezTo>
                  <a:lnTo>
                    <a:pt x="148322" y="203936"/>
                  </a:lnTo>
                  <a:lnTo>
                    <a:pt x="132082" y="203936"/>
                  </a:lnTo>
                  <a:cubicBezTo>
                    <a:pt x="129556" y="203936"/>
                    <a:pt x="127391" y="201784"/>
                    <a:pt x="127391" y="199273"/>
                  </a:cubicBezTo>
                  <a:cubicBezTo>
                    <a:pt x="127391" y="196763"/>
                    <a:pt x="129556" y="194611"/>
                    <a:pt x="132082" y="194611"/>
                  </a:cubicBezTo>
                  <a:close/>
                  <a:moveTo>
                    <a:pt x="115770" y="170799"/>
                  </a:moveTo>
                  <a:lnTo>
                    <a:pt x="188672" y="170799"/>
                  </a:lnTo>
                  <a:cubicBezTo>
                    <a:pt x="191174" y="170799"/>
                    <a:pt x="193318" y="172916"/>
                    <a:pt x="193318" y="175032"/>
                  </a:cubicBezTo>
                  <a:cubicBezTo>
                    <a:pt x="193318" y="177855"/>
                    <a:pt x="191174" y="179971"/>
                    <a:pt x="188672" y="179971"/>
                  </a:cubicBezTo>
                  <a:lnTo>
                    <a:pt x="115770" y="179971"/>
                  </a:lnTo>
                  <a:cubicBezTo>
                    <a:pt x="113269" y="179971"/>
                    <a:pt x="111125" y="177855"/>
                    <a:pt x="111125" y="175032"/>
                  </a:cubicBezTo>
                  <a:cubicBezTo>
                    <a:pt x="111125" y="172916"/>
                    <a:pt x="113269" y="170799"/>
                    <a:pt x="115770" y="170799"/>
                  </a:cubicBezTo>
                  <a:close/>
                  <a:moveTo>
                    <a:pt x="211701" y="25324"/>
                  </a:moveTo>
                  <a:cubicBezTo>
                    <a:pt x="213493" y="23161"/>
                    <a:pt x="216719" y="23161"/>
                    <a:pt x="218153" y="25324"/>
                  </a:cubicBezTo>
                  <a:cubicBezTo>
                    <a:pt x="220304" y="26766"/>
                    <a:pt x="220304" y="29649"/>
                    <a:pt x="218153" y="31812"/>
                  </a:cubicBezTo>
                  <a:lnTo>
                    <a:pt x="154346" y="95972"/>
                  </a:lnTo>
                  <a:cubicBezTo>
                    <a:pt x="153629" y="96693"/>
                    <a:pt x="152554" y="97414"/>
                    <a:pt x="151120" y="97414"/>
                  </a:cubicBezTo>
                  <a:cubicBezTo>
                    <a:pt x="149686" y="97414"/>
                    <a:pt x="148969" y="96693"/>
                    <a:pt x="147894" y="95972"/>
                  </a:cubicBezTo>
                  <a:lnTo>
                    <a:pt x="122443" y="70380"/>
                  </a:lnTo>
                  <a:cubicBezTo>
                    <a:pt x="120650" y="68578"/>
                    <a:pt x="120650" y="65694"/>
                    <a:pt x="122443" y="63892"/>
                  </a:cubicBezTo>
                  <a:cubicBezTo>
                    <a:pt x="124235" y="62090"/>
                    <a:pt x="127461" y="62090"/>
                    <a:pt x="128895" y="63892"/>
                  </a:cubicBezTo>
                  <a:lnTo>
                    <a:pt x="151120" y="86240"/>
                  </a:lnTo>
                  <a:lnTo>
                    <a:pt x="211701" y="25324"/>
                  </a:lnTo>
                  <a:close/>
                  <a:moveTo>
                    <a:pt x="147650" y="72"/>
                  </a:moveTo>
                  <a:cubicBezTo>
                    <a:pt x="163835" y="-651"/>
                    <a:pt x="180020" y="4050"/>
                    <a:pt x="192968" y="13814"/>
                  </a:cubicBezTo>
                  <a:cubicBezTo>
                    <a:pt x="194766" y="15260"/>
                    <a:pt x="195126" y="18153"/>
                    <a:pt x="193687" y="19961"/>
                  </a:cubicBezTo>
                  <a:cubicBezTo>
                    <a:pt x="192249" y="22131"/>
                    <a:pt x="189371" y="22492"/>
                    <a:pt x="187213" y="21046"/>
                  </a:cubicBezTo>
                  <a:cubicBezTo>
                    <a:pt x="176064" y="12729"/>
                    <a:pt x="162396" y="8751"/>
                    <a:pt x="148369" y="9113"/>
                  </a:cubicBezTo>
                  <a:cubicBezTo>
                    <a:pt x="117437" y="10921"/>
                    <a:pt x="92261" y="37680"/>
                    <a:pt x="91901" y="68780"/>
                  </a:cubicBezTo>
                  <a:cubicBezTo>
                    <a:pt x="91901" y="82883"/>
                    <a:pt x="96577" y="95901"/>
                    <a:pt x="105209" y="106388"/>
                  </a:cubicBezTo>
                  <a:cubicBezTo>
                    <a:pt x="114560" y="117960"/>
                    <a:pt x="119595" y="132786"/>
                    <a:pt x="119595" y="148697"/>
                  </a:cubicBezTo>
                  <a:lnTo>
                    <a:pt x="183617" y="148697"/>
                  </a:lnTo>
                  <a:lnTo>
                    <a:pt x="183617" y="147612"/>
                  </a:lnTo>
                  <a:cubicBezTo>
                    <a:pt x="183617" y="132786"/>
                    <a:pt x="188652" y="118321"/>
                    <a:pt x="198003" y="106388"/>
                  </a:cubicBezTo>
                  <a:cubicBezTo>
                    <a:pt x="206635" y="95539"/>
                    <a:pt x="211311" y="82883"/>
                    <a:pt x="211311" y="69141"/>
                  </a:cubicBezTo>
                  <a:cubicBezTo>
                    <a:pt x="211311" y="66610"/>
                    <a:pt x="210951" y="64440"/>
                    <a:pt x="210592" y="61909"/>
                  </a:cubicBezTo>
                  <a:cubicBezTo>
                    <a:pt x="210592" y="59739"/>
                    <a:pt x="212390" y="57208"/>
                    <a:pt x="214908" y="56846"/>
                  </a:cubicBezTo>
                  <a:cubicBezTo>
                    <a:pt x="217425" y="56485"/>
                    <a:pt x="219583" y="58293"/>
                    <a:pt x="219943" y="60824"/>
                  </a:cubicBezTo>
                  <a:cubicBezTo>
                    <a:pt x="220303" y="63717"/>
                    <a:pt x="220303" y="66248"/>
                    <a:pt x="220303" y="69141"/>
                  </a:cubicBezTo>
                  <a:cubicBezTo>
                    <a:pt x="220303" y="84691"/>
                    <a:pt x="214908" y="100240"/>
                    <a:pt x="205197" y="112174"/>
                  </a:cubicBezTo>
                  <a:cubicBezTo>
                    <a:pt x="197284" y="122299"/>
                    <a:pt x="192968" y="134956"/>
                    <a:pt x="192968" y="147612"/>
                  </a:cubicBezTo>
                  <a:lnTo>
                    <a:pt x="192968" y="153036"/>
                  </a:lnTo>
                  <a:cubicBezTo>
                    <a:pt x="192968" y="155929"/>
                    <a:pt x="190810" y="157738"/>
                    <a:pt x="188292" y="157738"/>
                  </a:cubicBezTo>
                  <a:lnTo>
                    <a:pt x="114920" y="157738"/>
                  </a:lnTo>
                  <a:cubicBezTo>
                    <a:pt x="112402" y="157738"/>
                    <a:pt x="110244" y="155929"/>
                    <a:pt x="110244" y="153036"/>
                  </a:cubicBezTo>
                  <a:lnTo>
                    <a:pt x="110244" y="149059"/>
                  </a:lnTo>
                  <a:cubicBezTo>
                    <a:pt x="110244" y="135317"/>
                    <a:pt x="105928" y="122299"/>
                    <a:pt x="98015" y="112535"/>
                  </a:cubicBezTo>
                  <a:cubicBezTo>
                    <a:pt x="88304" y="100240"/>
                    <a:pt x="82550" y="84691"/>
                    <a:pt x="82909" y="68780"/>
                  </a:cubicBezTo>
                  <a:cubicBezTo>
                    <a:pt x="82909" y="32618"/>
                    <a:pt x="112042" y="1880"/>
                    <a:pt x="147650" y="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8" name="Freeform 775">
              <a:extLst>
                <a:ext uri="{FF2B5EF4-FFF2-40B4-BE49-F238E27FC236}">
                  <a16:creationId xmlns:a16="http://schemas.microsoft.com/office/drawing/2014/main" id="{CF66B8B0-20C8-8449-BC5C-5E4534B78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412" y="5854802"/>
              <a:ext cx="365177" cy="385025"/>
            </a:xfrm>
            <a:custGeom>
              <a:avLst/>
              <a:gdLst>
                <a:gd name="T0" fmla="*/ 150257 w 293358"/>
                <a:gd name="T1" fmla="*/ 42077 h 307255"/>
                <a:gd name="T2" fmla="*/ 84130 w 293358"/>
                <a:gd name="T3" fmla="*/ 108204 h 307255"/>
                <a:gd name="T4" fmla="*/ 206628 w 293358"/>
                <a:gd name="T5" fmla="*/ 108204 h 307255"/>
                <a:gd name="T6" fmla="*/ 209157 w 293358"/>
                <a:gd name="T7" fmla="*/ 90137 h 307255"/>
                <a:gd name="T8" fmla="*/ 216023 w 293358"/>
                <a:gd name="T9" fmla="*/ 108204 h 307255"/>
                <a:gd name="T10" fmla="*/ 75096 w 293358"/>
                <a:gd name="T11" fmla="*/ 108204 h 307255"/>
                <a:gd name="T12" fmla="*/ 254413 w 293358"/>
                <a:gd name="T13" fmla="*/ 15824 h 307255"/>
                <a:gd name="T14" fmla="*/ 250076 w 293358"/>
                <a:gd name="T15" fmla="*/ 30929 h 307255"/>
                <a:gd name="T16" fmla="*/ 249714 w 293358"/>
                <a:gd name="T17" fmla="*/ 56462 h 307255"/>
                <a:gd name="T18" fmla="*/ 254413 w 293358"/>
                <a:gd name="T19" fmla="*/ 71567 h 307255"/>
                <a:gd name="T20" fmla="*/ 254413 w 293358"/>
                <a:gd name="T21" fmla="*/ 15824 h 307255"/>
                <a:gd name="T22" fmla="*/ 142453 w 293358"/>
                <a:gd name="T23" fmla="*/ 1590 h 307255"/>
                <a:gd name="T24" fmla="*/ 194032 w 293358"/>
                <a:gd name="T25" fmla="*/ 10251 h 307255"/>
                <a:gd name="T26" fmla="*/ 190786 w 293358"/>
                <a:gd name="T27" fmla="*/ 19273 h 307255"/>
                <a:gd name="T28" fmla="*/ 142453 w 293358"/>
                <a:gd name="T29" fmla="*/ 10612 h 307255"/>
                <a:gd name="T30" fmla="*/ 37851 w 293358"/>
                <a:gd name="T31" fmla="*/ 102636 h 307255"/>
                <a:gd name="T32" fmla="*/ 9356 w 293358"/>
                <a:gd name="T33" fmla="*/ 160377 h 307255"/>
                <a:gd name="T34" fmla="*/ 35326 w 293358"/>
                <a:gd name="T35" fmla="*/ 174812 h 307255"/>
                <a:gd name="T36" fmla="*/ 37851 w 293358"/>
                <a:gd name="T37" fmla="*/ 224975 h 307255"/>
                <a:gd name="T38" fmla="*/ 76084 w 293358"/>
                <a:gd name="T39" fmla="*/ 235440 h 307255"/>
                <a:gd name="T40" fmla="*/ 91594 w 293358"/>
                <a:gd name="T41" fmla="*/ 245545 h 307255"/>
                <a:gd name="T42" fmla="*/ 95562 w 293358"/>
                <a:gd name="T43" fmla="*/ 287768 h 307255"/>
                <a:gd name="T44" fmla="*/ 197639 w 293358"/>
                <a:gd name="T45" fmla="*/ 280911 h 307255"/>
                <a:gd name="T46" fmla="*/ 218559 w 293358"/>
                <a:gd name="T47" fmla="*/ 194661 h 307255"/>
                <a:gd name="T48" fmla="*/ 251382 w 293358"/>
                <a:gd name="T49" fmla="*/ 105523 h 307255"/>
                <a:gd name="T50" fmla="*/ 225773 w 293358"/>
                <a:gd name="T51" fmla="*/ 200435 h 307255"/>
                <a:gd name="T52" fmla="*/ 206656 w 293358"/>
                <a:gd name="T53" fmla="*/ 279468 h 307255"/>
                <a:gd name="T54" fmla="*/ 144977 w 293358"/>
                <a:gd name="T55" fmla="*/ 307255 h 307255"/>
                <a:gd name="T56" fmla="*/ 82577 w 293358"/>
                <a:gd name="T57" fmla="*/ 280189 h 307255"/>
                <a:gd name="T58" fmla="*/ 77527 w 293358"/>
                <a:gd name="T59" fmla="*/ 244462 h 307255"/>
                <a:gd name="T60" fmla="*/ 72477 w 293358"/>
                <a:gd name="T61" fmla="*/ 244823 h 307255"/>
                <a:gd name="T62" fmla="*/ 28833 w 293358"/>
                <a:gd name="T63" fmla="*/ 182391 h 307255"/>
                <a:gd name="T64" fmla="*/ 339 w 293358"/>
                <a:gd name="T65" fmla="*/ 162182 h 307255"/>
                <a:gd name="T66" fmla="*/ 28473 w 293358"/>
                <a:gd name="T67" fmla="*/ 101554 h 307255"/>
                <a:gd name="T68" fmla="*/ 247907 w 293358"/>
                <a:gd name="T69" fmla="*/ 360 h 307255"/>
                <a:gd name="T70" fmla="*/ 292003 w 293358"/>
                <a:gd name="T71" fmla="*/ 40279 h 307255"/>
                <a:gd name="T72" fmla="*/ 252967 w 293358"/>
                <a:gd name="T73" fmla="*/ 85952 h 307255"/>
                <a:gd name="T74" fmla="*/ 245015 w 293358"/>
                <a:gd name="T75" fmla="*/ 82355 h 307255"/>
                <a:gd name="T76" fmla="*/ 140559 w 293358"/>
                <a:gd name="T77" fmla="*/ 109328 h 307255"/>
                <a:gd name="T78" fmla="*/ 134776 w 293358"/>
                <a:gd name="T79" fmla="*/ 110047 h 307255"/>
                <a:gd name="T80" fmla="*/ 245015 w 293358"/>
                <a:gd name="T81" fmla="*/ 21938 h 307255"/>
                <a:gd name="T82" fmla="*/ 247907 w 293358"/>
                <a:gd name="T83" fmla="*/ 360 h 307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3358" h="307255">
                  <a:moveTo>
                    <a:pt x="145560" y="37741"/>
                  </a:moveTo>
                  <a:cubicBezTo>
                    <a:pt x="148089" y="37741"/>
                    <a:pt x="150257" y="39909"/>
                    <a:pt x="150257" y="42077"/>
                  </a:cubicBezTo>
                  <a:cubicBezTo>
                    <a:pt x="150257" y="44968"/>
                    <a:pt x="148089" y="46775"/>
                    <a:pt x="145560" y="46775"/>
                  </a:cubicBezTo>
                  <a:cubicBezTo>
                    <a:pt x="111592" y="46775"/>
                    <a:pt x="84130" y="74237"/>
                    <a:pt x="84130" y="108204"/>
                  </a:cubicBezTo>
                  <a:cubicBezTo>
                    <a:pt x="84130" y="141810"/>
                    <a:pt x="111592" y="169273"/>
                    <a:pt x="145560" y="169273"/>
                  </a:cubicBezTo>
                  <a:cubicBezTo>
                    <a:pt x="179165" y="169273"/>
                    <a:pt x="206628" y="141810"/>
                    <a:pt x="206628" y="108204"/>
                  </a:cubicBezTo>
                  <a:cubicBezTo>
                    <a:pt x="206628" y="103868"/>
                    <a:pt x="206266" y="99893"/>
                    <a:pt x="205544" y="95557"/>
                  </a:cubicBezTo>
                  <a:cubicBezTo>
                    <a:pt x="204821" y="93028"/>
                    <a:pt x="206628" y="90498"/>
                    <a:pt x="209157" y="90137"/>
                  </a:cubicBezTo>
                  <a:cubicBezTo>
                    <a:pt x="211325" y="89414"/>
                    <a:pt x="214216" y="91221"/>
                    <a:pt x="214577" y="93750"/>
                  </a:cubicBezTo>
                  <a:cubicBezTo>
                    <a:pt x="215662" y="98448"/>
                    <a:pt x="216023" y="103145"/>
                    <a:pt x="216023" y="108204"/>
                  </a:cubicBezTo>
                  <a:cubicBezTo>
                    <a:pt x="216023" y="147230"/>
                    <a:pt x="184224" y="178668"/>
                    <a:pt x="145560" y="178668"/>
                  </a:cubicBezTo>
                  <a:cubicBezTo>
                    <a:pt x="106533" y="178668"/>
                    <a:pt x="75096" y="147230"/>
                    <a:pt x="75096" y="108204"/>
                  </a:cubicBezTo>
                  <a:cubicBezTo>
                    <a:pt x="75096" y="69179"/>
                    <a:pt x="106533" y="37741"/>
                    <a:pt x="145560" y="37741"/>
                  </a:cubicBezTo>
                  <a:close/>
                  <a:moveTo>
                    <a:pt x="254413" y="15824"/>
                  </a:moveTo>
                  <a:lnTo>
                    <a:pt x="254413" y="26254"/>
                  </a:lnTo>
                  <a:cubicBezTo>
                    <a:pt x="254413" y="28771"/>
                    <a:pt x="252244" y="30569"/>
                    <a:pt x="250076" y="30929"/>
                  </a:cubicBezTo>
                  <a:cubicBezTo>
                    <a:pt x="248991" y="30929"/>
                    <a:pt x="179956" y="34885"/>
                    <a:pt x="149234" y="90627"/>
                  </a:cubicBezTo>
                  <a:cubicBezTo>
                    <a:pt x="168752" y="76601"/>
                    <a:pt x="205980" y="55024"/>
                    <a:pt x="249714" y="56462"/>
                  </a:cubicBezTo>
                  <a:cubicBezTo>
                    <a:pt x="252244" y="56462"/>
                    <a:pt x="254413" y="58620"/>
                    <a:pt x="254413" y="60778"/>
                  </a:cubicBezTo>
                  <a:lnTo>
                    <a:pt x="254413" y="71567"/>
                  </a:lnTo>
                  <a:lnTo>
                    <a:pt x="282244" y="43516"/>
                  </a:lnTo>
                  <a:lnTo>
                    <a:pt x="254413" y="15824"/>
                  </a:lnTo>
                  <a:close/>
                  <a:moveTo>
                    <a:pt x="137403" y="1229"/>
                  </a:moveTo>
                  <a:cubicBezTo>
                    <a:pt x="139206" y="1229"/>
                    <a:pt x="141010" y="1229"/>
                    <a:pt x="142453" y="1590"/>
                  </a:cubicBezTo>
                  <a:cubicBezTo>
                    <a:pt x="143535" y="1590"/>
                    <a:pt x="143895" y="1590"/>
                    <a:pt x="144617" y="1590"/>
                  </a:cubicBezTo>
                  <a:cubicBezTo>
                    <a:pt x="150749" y="1590"/>
                    <a:pt x="171669" y="1951"/>
                    <a:pt x="194032" y="10251"/>
                  </a:cubicBezTo>
                  <a:cubicBezTo>
                    <a:pt x="196557" y="11334"/>
                    <a:pt x="197639" y="13860"/>
                    <a:pt x="196557" y="16386"/>
                  </a:cubicBezTo>
                  <a:cubicBezTo>
                    <a:pt x="195835" y="18912"/>
                    <a:pt x="192950" y="19995"/>
                    <a:pt x="190786" y="19273"/>
                  </a:cubicBezTo>
                  <a:cubicBezTo>
                    <a:pt x="170226" y="11334"/>
                    <a:pt x="150027" y="10973"/>
                    <a:pt x="144617" y="10973"/>
                  </a:cubicBezTo>
                  <a:cubicBezTo>
                    <a:pt x="143895" y="10973"/>
                    <a:pt x="143174" y="10612"/>
                    <a:pt x="142453" y="10612"/>
                  </a:cubicBezTo>
                  <a:cubicBezTo>
                    <a:pt x="141010" y="10612"/>
                    <a:pt x="139206" y="10612"/>
                    <a:pt x="137403" y="10612"/>
                  </a:cubicBezTo>
                  <a:cubicBezTo>
                    <a:pt x="116482" y="10612"/>
                    <a:pt x="47589" y="17108"/>
                    <a:pt x="37851" y="102636"/>
                  </a:cubicBezTo>
                  <a:cubicBezTo>
                    <a:pt x="37851" y="104441"/>
                    <a:pt x="35687" y="115628"/>
                    <a:pt x="10438" y="155325"/>
                  </a:cubicBezTo>
                  <a:cubicBezTo>
                    <a:pt x="10077" y="156407"/>
                    <a:pt x="8995" y="158212"/>
                    <a:pt x="9356" y="160377"/>
                  </a:cubicBezTo>
                  <a:cubicBezTo>
                    <a:pt x="9717" y="161821"/>
                    <a:pt x="10799" y="162903"/>
                    <a:pt x="12963" y="164347"/>
                  </a:cubicBezTo>
                  <a:cubicBezTo>
                    <a:pt x="23062" y="170121"/>
                    <a:pt x="35326" y="174812"/>
                    <a:pt x="35326" y="174812"/>
                  </a:cubicBezTo>
                  <a:cubicBezTo>
                    <a:pt x="37490" y="175895"/>
                    <a:pt x="38572" y="177699"/>
                    <a:pt x="38211" y="179865"/>
                  </a:cubicBezTo>
                  <a:cubicBezTo>
                    <a:pt x="38211" y="179865"/>
                    <a:pt x="35326" y="210179"/>
                    <a:pt x="37851" y="224975"/>
                  </a:cubicBezTo>
                  <a:cubicBezTo>
                    <a:pt x="38933" y="231110"/>
                    <a:pt x="53000" y="235440"/>
                    <a:pt x="72477" y="235440"/>
                  </a:cubicBezTo>
                  <a:cubicBezTo>
                    <a:pt x="74642" y="235440"/>
                    <a:pt x="76084" y="235440"/>
                    <a:pt x="76084" y="235440"/>
                  </a:cubicBezTo>
                  <a:cubicBezTo>
                    <a:pt x="76084" y="235440"/>
                    <a:pt x="76806" y="235079"/>
                    <a:pt x="77527" y="235079"/>
                  </a:cubicBezTo>
                  <a:cubicBezTo>
                    <a:pt x="87987" y="235079"/>
                    <a:pt x="91594" y="240492"/>
                    <a:pt x="91594" y="245545"/>
                  </a:cubicBezTo>
                  <a:lnTo>
                    <a:pt x="91594" y="280189"/>
                  </a:lnTo>
                  <a:cubicBezTo>
                    <a:pt x="91594" y="283437"/>
                    <a:pt x="93398" y="286324"/>
                    <a:pt x="95562" y="287768"/>
                  </a:cubicBezTo>
                  <a:cubicBezTo>
                    <a:pt x="118646" y="301481"/>
                    <a:pt x="170947" y="301481"/>
                    <a:pt x="194393" y="288129"/>
                  </a:cubicBezTo>
                  <a:cubicBezTo>
                    <a:pt x="196557" y="286685"/>
                    <a:pt x="197999" y="283798"/>
                    <a:pt x="197639" y="280911"/>
                  </a:cubicBezTo>
                  <a:cubicBezTo>
                    <a:pt x="195475" y="266837"/>
                    <a:pt x="193671" y="239771"/>
                    <a:pt x="205574" y="213787"/>
                  </a:cubicBezTo>
                  <a:cubicBezTo>
                    <a:pt x="208820" y="206570"/>
                    <a:pt x="213509" y="200796"/>
                    <a:pt x="218559" y="194661"/>
                  </a:cubicBezTo>
                  <a:cubicBezTo>
                    <a:pt x="230823" y="179865"/>
                    <a:pt x="245611" y="161460"/>
                    <a:pt x="246693" y="110215"/>
                  </a:cubicBezTo>
                  <a:cubicBezTo>
                    <a:pt x="246693" y="107328"/>
                    <a:pt x="248497" y="105523"/>
                    <a:pt x="251382" y="105523"/>
                  </a:cubicBezTo>
                  <a:cubicBezTo>
                    <a:pt x="253907" y="105523"/>
                    <a:pt x="255711" y="107689"/>
                    <a:pt x="255711" y="110215"/>
                  </a:cubicBezTo>
                  <a:cubicBezTo>
                    <a:pt x="254989" y="165069"/>
                    <a:pt x="238758" y="184556"/>
                    <a:pt x="225773" y="200435"/>
                  </a:cubicBezTo>
                  <a:cubicBezTo>
                    <a:pt x="221084" y="206209"/>
                    <a:pt x="216756" y="211261"/>
                    <a:pt x="213870" y="217396"/>
                  </a:cubicBezTo>
                  <a:cubicBezTo>
                    <a:pt x="203049" y="241214"/>
                    <a:pt x="204853" y="266837"/>
                    <a:pt x="206656" y="279468"/>
                  </a:cubicBezTo>
                  <a:cubicBezTo>
                    <a:pt x="207738" y="286324"/>
                    <a:pt x="204492" y="292820"/>
                    <a:pt x="199082" y="296068"/>
                  </a:cubicBezTo>
                  <a:cubicBezTo>
                    <a:pt x="186097" y="303646"/>
                    <a:pt x="165537" y="307255"/>
                    <a:pt x="144977" y="307255"/>
                  </a:cubicBezTo>
                  <a:cubicBezTo>
                    <a:pt x="124417" y="307255"/>
                    <a:pt x="103858" y="303646"/>
                    <a:pt x="91233" y="296068"/>
                  </a:cubicBezTo>
                  <a:cubicBezTo>
                    <a:pt x="85823" y="292820"/>
                    <a:pt x="82577" y="286685"/>
                    <a:pt x="82577" y="280189"/>
                  </a:cubicBezTo>
                  <a:lnTo>
                    <a:pt x="82577" y="245545"/>
                  </a:lnTo>
                  <a:cubicBezTo>
                    <a:pt x="82216" y="245184"/>
                    <a:pt x="80413" y="244462"/>
                    <a:pt x="77527" y="244462"/>
                  </a:cubicBezTo>
                  <a:cubicBezTo>
                    <a:pt x="77166" y="244462"/>
                    <a:pt x="76806" y="244462"/>
                    <a:pt x="76806" y="244462"/>
                  </a:cubicBezTo>
                  <a:cubicBezTo>
                    <a:pt x="76806" y="244462"/>
                    <a:pt x="75363" y="244823"/>
                    <a:pt x="72477" y="244823"/>
                  </a:cubicBezTo>
                  <a:cubicBezTo>
                    <a:pt x="57689" y="244823"/>
                    <a:pt x="31719" y="242297"/>
                    <a:pt x="28833" y="226779"/>
                  </a:cubicBezTo>
                  <a:cubicBezTo>
                    <a:pt x="26309" y="213787"/>
                    <a:pt x="28112" y="191052"/>
                    <a:pt x="28833" y="182391"/>
                  </a:cubicBezTo>
                  <a:cubicBezTo>
                    <a:pt x="24505" y="180226"/>
                    <a:pt x="15848" y="176617"/>
                    <a:pt x="8274" y="172286"/>
                  </a:cubicBezTo>
                  <a:cubicBezTo>
                    <a:pt x="2863" y="169038"/>
                    <a:pt x="699" y="165069"/>
                    <a:pt x="339" y="162182"/>
                  </a:cubicBezTo>
                  <a:cubicBezTo>
                    <a:pt x="-1104" y="156047"/>
                    <a:pt x="2503" y="150994"/>
                    <a:pt x="2863" y="150273"/>
                  </a:cubicBezTo>
                  <a:cubicBezTo>
                    <a:pt x="27030" y="112741"/>
                    <a:pt x="28473" y="101915"/>
                    <a:pt x="28473" y="101554"/>
                  </a:cubicBezTo>
                  <a:cubicBezTo>
                    <a:pt x="39294" y="8447"/>
                    <a:pt x="114318" y="1229"/>
                    <a:pt x="137403" y="1229"/>
                  </a:cubicBezTo>
                  <a:close/>
                  <a:moveTo>
                    <a:pt x="247907" y="360"/>
                  </a:moveTo>
                  <a:cubicBezTo>
                    <a:pt x="249714" y="-359"/>
                    <a:pt x="251883" y="1"/>
                    <a:pt x="252967" y="1439"/>
                  </a:cubicBezTo>
                  <a:lnTo>
                    <a:pt x="292003" y="40279"/>
                  </a:lnTo>
                  <a:cubicBezTo>
                    <a:pt x="293810" y="42077"/>
                    <a:pt x="293810" y="44954"/>
                    <a:pt x="292003" y="47112"/>
                  </a:cubicBezTo>
                  <a:lnTo>
                    <a:pt x="252967" y="85952"/>
                  </a:lnTo>
                  <a:cubicBezTo>
                    <a:pt x="251883" y="87031"/>
                    <a:pt x="249714" y="87390"/>
                    <a:pt x="247907" y="87031"/>
                  </a:cubicBezTo>
                  <a:cubicBezTo>
                    <a:pt x="246100" y="85952"/>
                    <a:pt x="245015" y="84154"/>
                    <a:pt x="245015" y="82355"/>
                  </a:cubicBezTo>
                  <a:lnTo>
                    <a:pt x="245015" y="65453"/>
                  </a:lnTo>
                  <a:cubicBezTo>
                    <a:pt x="186824" y="66172"/>
                    <a:pt x="140921" y="108968"/>
                    <a:pt x="140559" y="109328"/>
                  </a:cubicBezTo>
                  <a:cubicBezTo>
                    <a:pt x="139475" y="110047"/>
                    <a:pt x="138752" y="110406"/>
                    <a:pt x="137306" y="110406"/>
                  </a:cubicBezTo>
                  <a:cubicBezTo>
                    <a:pt x="136584" y="110406"/>
                    <a:pt x="135499" y="110406"/>
                    <a:pt x="134776" y="110047"/>
                  </a:cubicBezTo>
                  <a:cubicBezTo>
                    <a:pt x="132969" y="108608"/>
                    <a:pt x="132246" y="106451"/>
                    <a:pt x="132969" y="104293"/>
                  </a:cubicBezTo>
                  <a:cubicBezTo>
                    <a:pt x="156463" y="36683"/>
                    <a:pt x="226582" y="24096"/>
                    <a:pt x="245015" y="21938"/>
                  </a:cubicBezTo>
                  <a:lnTo>
                    <a:pt x="245015" y="4676"/>
                  </a:lnTo>
                  <a:cubicBezTo>
                    <a:pt x="245015" y="2878"/>
                    <a:pt x="246100" y="1080"/>
                    <a:pt x="247907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29" name="Freeform 776">
              <a:extLst>
                <a:ext uri="{FF2B5EF4-FFF2-40B4-BE49-F238E27FC236}">
                  <a16:creationId xmlns:a16="http://schemas.microsoft.com/office/drawing/2014/main" id="{D30823C5-3DC7-7840-8D51-3273A65F1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412" y="1472975"/>
              <a:ext cx="344655" cy="444978"/>
            </a:xfrm>
            <a:custGeom>
              <a:avLst/>
              <a:gdLst>
                <a:gd name="T0" fmla="*/ 9022 w 305326"/>
                <a:gd name="T1" fmla="*/ 262772 h 306027"/>
                <a:gd name="T2" fmla="*/ 125449 w 305326"/>
                <a:gd name="T3" fmla="*/ 288004 h 306027"/>
                <a:gd name="T4" fmla="*/ 171434 w 305326"/>
                <a:gd name="T5" fmla="*/ 56129 h 306027"/>
                <a:gd name="T6" fmla="*/ 194351 w 305326"/>
                <a:gd name="T7" fmla="*/ 72283 h 306027"/>
                <a:gd name="T8" fmla="*/ 191129 w 305326"/>
                <a:gd name="T9" fmla="*/ 79822 h 306027"/>
                <a:gd name="T10" fmla="*/ 182535 w 305326"/>
                <a:gd name="T11" fmla="*/ 73360 h 306027"/>
                <a:gd name="T12" fmla="*/ 167495 w 305326"/>
                <a:gd name="T13" fmla="*/ 92386 h 306027"/>
                <a:gd name="T14" fmla="*/ 164631 w 305326"/>
                <a:gd name="T15" fmla="*/ 100284 h 306027"/>
                <a:gd name="T16" fmla="*/ 155679 w 305326"/>
                <a:gd name="T17" fmla="*/ 93463 h 306027"/>
                <a:gd name="T18" fmla="*/ 142071 w 305326"/>
                <a:gd name="T19" fmla="*/ 113207 h 306027"/>
                <a:gd name="T20" fmla="*/ 138849 w 305326"/>
                <a:gd name="T21" fmla="*/ 121105 h 306027"/>
                <a:gd name="T22" fmla="*/ 130971 w 305326"/>
                <a:gd name="T23" fmla="*/ 115002 h 306027"/>
                <a:gd name="T24" fmla="*/ 114141 w 305326"/>
                <a:gd name="T25" fmla="*/ 131874 h 306027"/>
                <a:gd name="T26" fmla="*/ 118796 w 305326"/>
                <a:gd name="T27" fmla="*/ 143003 h 306027"/>
                <a:gd name="T28" fmla="*/ 112351 w 305326"/>
                <a:gd name="T29" fmla="*/ 143003 h 306027"/>
                <a:gd name="T30" fmla="*/ 92298 w 305326"/>
                <a:gd name="T31" fmla="*/ 156644 h 306027"/>
                <a:gd name="T32" fmla="*/ 98027 w 305326"/>
                <a:gd name="T33" fmla="*/ 168850 h 306027"/>
                <a:gd name="T34" fmla="*/ 91582 w 305326"/>
                <a:gd name="T35" fmla="*/ 168850 h 306027"/>
                <a:gd name="T36" fmla="*/ 72603 w 305326"/>
                <a:gd name="T37" fmla="*/ 183209 h 306027"/>
                <a:gd name="T38" fmla="*/ 77975 w 305326"/>
                <a:gd name="T39" fmla="*/ 195414 h 306027"/>
                <a:gd name="T40" fmla="*/ 71529 w 305326"/>
                <a:gd name="T41" fmla="*/ 195414 h 306027"/>
                <a:gd name="T42" fmla="*/ 55057 w 305326"/>
                <a:gd name="T43" fmla="*/ 172798 h 306027"/>
                <a:gd name="T44" fmla="*/ 65800 w 305326"/>
                <a:gd name="T45" fmla="*/ 176747 h 306027"/>
                <a:gd name="T46" fmla="*/ 75110 w 305326"/>
                <a:gd name="T47" fmla="*/ 152695 h 306027"/>
                <a:gd name="T48" fmla="*/ 81555 w 305326"/>
                <a:gd name="T49" fmla="*/ 145875 h 306027"/>
                <a:gd name="T50" fmla="*/ 101250 w 305326"/>
                <a:gd name="T51" fmla="*/ 131874 h 306027"/>
                <a:gd name="T52" fmla="*/ 95879 w 305326"/>
                <a:gd name="T53" fmla="*/ 120028 h 306027"/>
                <a:gd name="T54" fmla="*/ 107695 w 305326"/>
                <a:gd name="T55" fmla="*/ 125413 h 306027"/>
                <a:gd name="T56" fmla="*/ 124167 w 305326"/>
                <a:gd name="T57" fmla="*/ 108540 h 306027"/>
                <a:gd name="T58" fmla="*/ 119154 w 305326"/>
                <a:gd name="T59" fmla="*/ 97053 h 306027"/>
                <a:gd name="T60" fmla="*/ 130971 w 305326"/>
                <a:gd name="T61" fmla="*/ 102079 h 306027"/>
                <a:gd name="T62" fmla="*/ 144936 w 305326"/>
                <a:gd name="T63" fmla="*/ 82694 h 306027"/>
                <a:gd name="T64" fmla="*/ 151382 w 305326"/>
                <a:gd name="T65" fmla="*/ 75873 h 306027"/>
                <a:gd name="T66" fmla="*/ 175731 w 305326"/>
                <a:gd name="T67" fmla="*/ 66898 h 306027"/>
                <a:gd name="T68" fmla="*/ 171434 w 305326"/>
                <a:gd name="T69" fmla="*/ 56129 h 306027"/>
                <a:gd name="T70" fmla="*/ 72102 w 305326"/>
                <a:gd name="T71" fmla="*/ 72091 h 306027"/>
                <a:gd name="T72" fmla="*/ 140228 w 305326"/>
                <a:gd name="T73" fmla="*/ 284399 h 306027"/>
                <a:gd name="T74" fmla="*/ 284770 w 305326"/>
                <a:gd name="T75" fmla="*/ 138775 h 306027"/>
                <a:gd name="T76" fmla="*/ 261341 w 305326"/>
                <a:gd name="T77" fmla="*/ 9372 h 306027"/>
                <a:gd name="T78" fmla="*/ 288014 w 305326"/>
                <a:gd name="T79" fmla="*/ 124357 h 306027"/>
                <a:gd name="T80" fmla="*/ 262422 w 305326"/>
                <a:gd name="T81" fmla="*/ 9372 h 306027"/>
                <a:gd name="T82" fmla="*/ 261341 w 305326"/>
                <a:gd name="T83" fmla="*/ 0 h 306027"/>
                <a:gd name="T84" fmla="*/ 305316 w 305326"/>
                <a:gd name="T85" fmla="*/ 43255 h 306027"/>
                <a:gd name="T86" fmla="*/ 43986 w 305326"/>
                <a:gd name="T87" fmla="*/ 306027 h 306027"/>
                <a:gd name="T88" fmla="*/ 10 w 305326"/>
                <a:gd name="T89" fmla="*/ 262772 h 306027"/>
                <a:gd name="T90" fmla="*/ 261341 w 305326"/>
                <a:gd name="T91" fmla="*/ 0 h 306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5326" h="306027">
                  <a:moveTo>
                    <a:pt x="17673" y="180588"/>
                  </a:moveTo>
                  <a:cubicBezTo>
                    <a:pt x="10824" y="211587"/>
                    <a:pt x="9022" y="241145"/>
                    <a:pt x="9022" y="262772"/>
                  </a:cubicBezTo>
                  <a:cubicBezTo>
                    <a:pt x="9382" y="281155"/>
                    <a:pt x="24161" y="296655"/>
                    <a:pt x="42905" y="296655"/>
                  </a:cubicBezTo>
                  <a:cubicBezTo>
                    <a:pt x="64532" y="296655"/>
                    <a:pt x="94089" y="294853"/>
                    <a:pt x="125449" y="288004"/>
                  </a:cubicBezTo>
                  <a:cubicBezTo>
                    <a:pt x="87962" y="268539"/>
                    <a:pt x="37498" y="218076"/>
                    <a:pt x="17673" y="180588"/>
                  </a:cubicBezTo>
                  <a:close/>
                  <a:moveTo>
                    <a:pt x="171434" y="56129"/>
                  </a:moveTo>
                  <a:cubicBezTo>
                    <a:pt x="173225" y="53975"/>
                    <a:pt x="176447" y="53975"/>
                    <a:pt x="177880" y="56129"/>
                  </a:cubicBezTo>
                  <a:lnTo>
                    <a:pt x="194351" y="72283"/>
                  </a:lnTo>
                  <a:cubicBezTo>
                    <a:pt x="196142" y="74078"/>
                    <a:pt x="196142" y="76950"/>
                    <a:pt x="194351" y="78745"/>
                  </a:cubicBezTo>
                  <a:cubicBezTo>
                    <a:pt x="193277" y="79463"/>
                    <a:pt x="192203" y="79822"/>
                    <a:pt x="191129" y="79822"/>
                  </a:cubicBezTo>
                  <a:cubicBezTo>
                    <a:pt x="190055" y="79822"/>
                    <a:pt x="188622" y="79463"/>
                    <a:pt x="187906" y="78745"/>
                  </a:cubicBezTo>
                  <a:lnTo>
                    <a:pt x="182535" y="73360"/>
                  </a:lnTo>
                  <a:cubicBezTo>
                    <a:pt x="175731" y="78027"/>
                    <a:pt x="169286" y="82694"/>
                    <a:pt x="163198" y="87360"/>
                  </a:cubicBezTo>
                  <a:lnTo>
                    <a:pt x="167495" y="92386"/>
                  </a:lnTo>
                  <a:cubicBezTo>
                    <a:pt x="169644" y="94181"/>
                    <a:pt x="169644" y="97053"/>
                    <a:pt x="167495" y="98848"/>
                  </a:cubicBezTo>
                  <a:cubicBezTo>
                    <a:pt x="166779" y="99566"/>
                    <a:pt x="165705" y="100284"/>
                    <a:pt x="164631" y="100284"/>
                  </a:cubicBezTo>
                  <a:cubicBezTo>
                    <a:pt x="163198" y="100284"/>
                    <a:pt x="162124" y="99566"/>
                    <a:pt x="161408" y="98848"/>
                  </a:cubicBezTo>
                  <a:lnTo>
                    <a:pt x="155679" y="93463"/>
                  </a:lnTo>
                  <a:cubicBezTo>
                    <a:pt x="149591" y="98130"/>
                    <a:pt x="143504" y="103515"/>
                    <a:pt x="137774" y="108540"/>
                  </a:cubicBezTo>
                  <a:lnTo>
                    <a:pt x="142071" y="113207"/>
                  </a:lnTo>
                  <a:cubicBezTo>
                    <a:pt x="143862" y="115002"/>
                    <a:pt x="143862" y="117874"/>
                    <a:pt x="142071" y="119669"/>
                  </a:cubicBezTo>
                  <a:cubicBezTo>
                    <a:pt x="141355" y="120387"/>
                    <a:pt x="139923" y="121105"/>
                    <a:pt x="138849" y="121105"/>
                  </a:cubicBezTo>
                  <a:cubicBezTo>
                    <a:pt x="137774" y="121105"/>
                    <a:pt x="136700" y="120387"/>
                    <a:pt x="135626" y="119669"/>
                  </a:cubicBezTo>
                  <a:lnTo>
                    <a:pt x="130971" y="115002"/>
                  </a:lnTo>
                  <a:cubicBezTo>
                    <a:pt x="127748" y="117874"/>
                    <a:pt x="125242" y="120387"/>
                    <a:pt x="122377" y="123259"/>
                  </a:cubicBezTo>
                  <a:cubicBezTo>
                    <a:pt x="119512" y="126131"/>
                    <a:pt x="116648" y="129002"/>
                    <a:pt x="114141" y="131874"/>
                  </a:cubicBezTo>
                  <a:lnTo>
                    <a:pt x="118796" y="136541"/>
                  </a:lnTo>
                  <a:cubicBezTo>
                    <a:pt x="120586" y="138336"/>
                    <a:pt x="120586" y="141208"/>
                    <a:pt x="118796" y="143003"/>
                  </a:cubicBezTo>
                  <a:cubicBezTo>
                    <a:pt x="117722" y="144080"/>
                    <a:pt x="116648" y="144439"/>
                    <a:pt x="115573" y="144439"/>
                  </a:cubicBezTo>
                  <a:cubicBezTo>
                    <a:pt x="114499" y="144439"/>
                    <a:pt x="113067" y="144080"/>
                    <a:pt x="112351" y="143003"/>
                  </a:cubicBezTo>
                  <a:lnTo>
                    <a:pt x="107695" y="138336"/>
                  </a:lnTo>
                  <a:cubicBezTo>
                    <a:pt x="102324" y="144439"/>
                    <a:pt x="97311" y="150541"/>
                    <a:pt x="92298" y="156644"/>
                  </a:cubicBezTo>
                  <a:lnTo>
                    <a:pt x="98027" y="162388"/>
                  </a:lnTo>
                  <a:cubicBezTo>
                    <a:pt x="99818" y="164183"/>
                    <a:pt x="99818" y="167055"/>
                    <a:pt x="98027" y="168850"/>
                  </a:cubicBezTo>
                  <a:cubicBezTo>
                    <a:pt x="96953" y="169567"/>
                    <a:pt x="95879" y="169926"/>
                    <a:pt x="94805" y="169926"/>
                  </a:cubicBezTo>
                  <a:cubicBezTo>
                    <a:pt x="93730" y="169926"/>
                    <a:pt x="92298" y="169567"/>
                    <a:pt x="91582" y="168850"/>
                  </a:cubicBezTo>
                  <a:lnTo>
                    <a:pt x="86569" y="163824"/>
                  </a:lnTo>
                  <a:cubicBezTo>
                    <a:pt x="81914" y="170285"/>
                    <a:pt x="76900" y="176747"/>
                    <a:pt x="72603" y="183209"/>
                  </a:cubicBezTo>
                  <a:lnTo>
                    <a:pt x="77975" y="188953"/>
                  </a:lnTo>
                  <a:cubicBezTo>
                    <a:pt x="79765" y="190747"/>
                    <a:pt x="79765" y="193619"/>
                    <a:pt x="77975" y="195414"/>
                  </a:cubicBezTo>
                  <a:cubicBezTo>
                    <a:pt x="76900" y="196132"/>
                    <a:pt x="75826" y="196491"/>
                    <a:pt x="74752" y="196491"/>
                  </a:cubicBezTo>
                  <a:cubicBezTo>
                    <a:pt x="73320" y="196491"/>
                    <a:pt x="72245" y="196132"/>
                    <a:pt x="71529" y="195414"/>
                  </a:cubicBezTo>
                  <a:lnTo>
                    <a:pt x="55057" y="179260"/>
                  </a:lnTo>
                  <a:cubicBezTo>
                    <a:pt x="53625" y="177106"/>
                    <a:pt x="53625" y="174234"/>
                    <a:pt x="55057" y="172798"/>
                  </a:cubicBezTo>
                  <a:cubicBezTo>
                    <a:pt x="57206" y="170644"/>
                    <a:pt x="60070" y="170644"/>
                    <a:pt x="61503" y="172798"/>
                  </a:cubicBezTo>
                  <a:lnTo>
                    <a:pt x="65800" y="176747"/>
                  </a:lnTo>
                  <a:cubicBezTo>
                    <a:pt x="70455" y="170285"/>
                    <a:pt x="75468" y="163824"/>
                    <a:pt x="80123" y="157362"/>
                  </a:cubicBezTo>
                  <a:lnTo>
                    <a:pt x="75110" y="152695"/>
                  </a:lnTo>
                  <a:cubicBezTo>
                    <a:pt x="73320" y="150541"/>
                    <a:pt x="73320" y="147670"/>
                    <a:pt x="75110" y="145875"/>
                  </a:cubicBezTo>
                  <a:cubicBezTo>
                    <a:pt x="76900" y="144080"/>
                    <a:pt x="80123" y="144080"/>
                    <a:pt x="81555" y="145875"/>
                  </a:cubicBezTo>
                  <a:lnTo>
                    <a:pt x="85852" y="150182"/>
                  </a:lnTo>
                  <a:cubicBezTo>
                    <a:pt x="90866" y="144080"/>
                    <a:pt x="95879" y="137618"/>
                    <a:pt x="101250" y="131874"/>
                  </a:cubicBezTo>
                  <a:lnTo>
                    <a:pt x="95879" y="126490"/>
                  </a:lnTo>
                  <a:cubicBezTo>
                    <a:pt x="94446" y="125054"/>
                    <a:pt x="94446" y="122182"/>
                    <a:pt x="95879" y="120028"/>
                  </a:cubicBezTo>
                  <a:cubicBezTo>
                    <a:pt x="98027" y="118592"/>
                    <a:pt x="100892" y="118592"/>
                    <a:pt x="102324" y="120028"/>
                  </a:cubicBezTo>
                  <a:lnTo>
                    <a:pt x="107695" y="125413"/>
                  </a:lnTo>
                  <a:cubicBezTo>
                    <a:pt x="110202" y="122541"/>
                    <a:pt x="113067" y="119310"/>
                    <a:pt x="115573" y="116797"/>
                  </a:cubicBezTo>
                  <a:cubicBezTo>
                    <a:pt x="118796" y="113925"/>
                    <a:pt x="121661" y="111412"/>
                    <a:pt x="124167" y="108540"/>
                  </a:cubicBezTo>
                  <a:lnTo>
                    <a:pt x="119154" y="103515"/>
                  </a:lnTo>
                  <a:cubicBezTo>
                    <a:pt x="117364" y="101361"/>
                    <a:pt x="117364" y="98489"/>
                    <a:pt x="119154" y="97053"/>
                  </a:cubicBezTo>
                  <a:cubicBezTo>
                    <a:pt x="121303" y="94899"/>
                    <a:pt x="123809" y="94899"/>
                    <a:pt x="125958" y="97053"/>
                  </a:cubicBezTo>
                  <a:lnTo>
                    <a:pt x="130971" y="102079"/>
                  </a:lnTo>
                  <a:cubicBezTo>
                    <a:pt x="137058" y="97053"/>
                    <a:pt x="143146" y="91668"/>
                    <a:pt x="149233" y="86642"/>
                  </a:cubicBezTo>
                  <a:lnTo>
                    <a:pt x="144936" y="82694"/>
                  </a:lnTo>
                  <a:cubicBezTo>
                    <a:pt x="143146" y="80540"/>
                    <a:pt x="143146" y="77668"/>
                    <a:pt x="144936" y="75873"/>
                  </a:cubicBezTo>
                  <a:cubicBezTo>
                    <a:pt x="146727" y="74078"/>
                    <a:pt x="149591" y="74078"/>
                    <a:pt x="151382" y="75873"/>
                  </a:cubicBezTo>
                  <a:lnTo>
                    <a:pt x="156395" y="80899"/>
                  </a:lnTo>
                  <a:cubicBezTo>
                    <a:pt x="162840" y="75873"/>
                    <a:pt x="169286" y="71206"/>
                    <a:pt x="175731" y="66898"/>
                  </a:cubicBezTo>
                  <a:lnTo>
                    <a:pt x="171434" y="62232"/>
                  </a:lnTo>
                  <a:cubicBezTo>
                    <a:pt x="169644" y="60796"/>
                    <a:pt x="169644" y="57565"/>
                    <a:pt x="171434" y="56129"/>
                  </a:cubicBezTo>
                  <a:close/>
                  <a:moveTo>
                    <a:pt x="166901" y="20906"/>
                  </a:moveTo>
                  <a:cubicBezTo>
                    <a:pt x="133018" y="29918"/>
                    <a:pt x="98775" y="45417"/>
                    <a:pt x="72102" y="72091"/>
                  </a:cubicBezTo>
                  <a:cubicBezTo>
                    <a:pt x="45788" y="98404"/>
                    <a:pt x="29928" y="132648"/>
                    <a:pt x="21277" y="165810"/>
                  </a:cubicBezTo>
                  <a:cubicBezTo>
                    <a:pt x="35696" y="204739"/>
                    <a:pt x="101659" y="270702"/>
                    <a:pt x="140228" y="284399"/>
                  </a:cubicBezTo>
                  <a:cubicBezTo>
                    <a:pt x="173389" y="275388"/>
                    <a:pt x="207272" y="259888"/>
                    <a:pt x="233585" y="233936"/>
                  </a:cubicBezTo>
                  <a:cubicBezTo>
                    <a:pt x="260259" y="207262"/>
                    <a:pt x="275759" y="172658"/>
                    <a:pt x="284770" y="138775"/>
                  </a:cubicBezTo>
                  <a:cubicBezTo>
                    <a:pt x="270352" y="100207"/>
                    <a:pt x="205470" y="35685"/>
                    <a:pt x="166901" y="20906"/>
                  </a:cubicBezTo>
                  <a:close/>
                  <a:moveTo>
                    <a:pt x="261341" y="9372"/>
                  </a:moveTo>
                  <a:cubicBezTo>
                    <a:pt x="240434" y="9372"/>
                    <a:pt x="211598" y="10814"/>
                    <a:pt x="181319" y="17662"/>
                  </a:cubicBezTo>
                  <a:cubicBezTo>
                    <a:pt x="218807" y="37127"/>
                    <a:pt x="268550" y="86870"/>
                    <a:pt x="288014" y="124357"/>
                  </a:cubicBezTo>
                  <a:cubicBezTo>
                    <a:pt x="294502" y="93718"/>
                    <a:pt x="296305" y="64522"/>
                    <a:pt x="296305" y="43255"/>
                  </a:cubicBezTo>
                  <a:cubicBezTo>
                    <a:pt x="295944" y="24871"/>
                    <a:pt x="281166" y="9372"/>
                    <a:pt x="262422" y="9372"/>
                  </a:cubicBezTo>
                  <a:lnTo>
                    <a:pt x="261341" y="9372"/>
                  </a:lnTo>
                  <a:close/>
                  <a:moveTo>
                    <a:pt x="261341" y="0"/>
                  </a:moveTo>
                  <a:lnTo>
                    <a:pt x="262422" y="0"/>
                  </a:lnTo>
                  <a:cubicBezTo>
                    <a:pt x="286212" y="0"/>
                    <a:pt x="305316" y="19825"/>
                    <a:pt x="305316" y="43255"/>
                  </a:cubicBezTo>
                  <a:cubicBezTo>
                    <a:pt x="305677" y="92277"/>
                    <a:pt x="297026" y="183111"/>
                    <a:pt x="240074" y="240424"/>
                  </a:cubicBezTo>
                  <a:cubicBezTo>
                    <a:pt x="183122" y="297376"/>
                    <a:pt x="93368" y="306027"/>
                    <a:pt x="43986" y="306027"/>
                  </a:cubicBezTo>
                  <a:lnTo>
                    <a:pt x="42905" y="306027"/>
                  </a:lnTo>
                  <a:cubicBezTo>
                    <a:pt x="19115" y="305666"/>
                    <a:pt x="10" y="286562"/>
                    <a:pt x="10" y="262772"/>
                  </a:cubicBezTo>
                  <a:cubicBezTo>
                    <a:pt x="-350" y="213750"/>
                    <a:pt x="8301" y="122915"/>
                    <a:pt x="65253" y="65603"/>
                  </a:cubicBezTo>
                  <a:cubicBezTo>
                    <a:pt x="122205" y="9011"/>
                    <a:pt x="211958" y="0"/>
                    <a:pt x="26134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94959A7-B363-374E-987D-24F7FD9629A8}"/>
                </a:ext>
              </a:extLst>
            </p:cNvPr>
            <p:cNvSpPr txBox="1"/>
            <p:nvPr/>
          </p:nvSpPr>
          <p:spPr>
            <a:xfrm>
              <a:off x="5205586" y="3519633"/>
              <a:ext cx="178082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sz="2000" i="0" dirty="0">
                  <a:latin typeface="Bahnschrift SemiLight SemiConde" panose="020B0502040204020203" pitchFamily="34" charset="0"/>
                  <a:cs typeface="Poppins" pitchFamily="2" charset="77"/>
                </a:rPr>
                <a:t>VÉDEKEZÉS KERETEI</a:t>
              </a:r>
              <a:endParaRPr lang="en-US" sz="2000" i="0" dirty="0">
                <a:latin typeface="Bahnschrift SemiLight SemiConde" panose="020B0502040204020203" pitchFamily="34" charset="0"/>
                <a:cs typeface="Poppins" pitchFamily="2" charset="77"/>
              </a:endParaRPr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919ACCDF-891F-452B-A4B7-F726BF467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840" y="3553702"/>
              <a:ext cx="2930699" cy="76180"/>
            </a:xfrm>
            <a:custGeom>
              <a:avLst/>
              <a:gdLst>
                <a:gd name="T0" fmla="*/ 0 w 1756"/>
                <a:gd name="T1" fmla="*/ 48 h 48"/>
                <a:gd name="T2" fmla="*/ 0 w 1756"/>
                <a:gd name="T3" fmla="*/ 0 h 48"/>
                <a:gd name="T4" fmla="*/ 1756 w 1756"/>
                <a:gd name="T5" fmla="*/ 0 h 48"/>
                <a:gd name="T6" fmla="*/ 1756 w 1756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48">
                  <a:moveTo>
                    <a:pt x="0" y="48"/>
                  </a:moveTo>
                  <a:lnTo>
                    <a:pt x="0" y="0"/>
                  </a:lnTo>
                  <a:lnTo>
                    <a:pt x="1756" y="0"/>
                  </a:lnTo>
                  <a:lnTo>
                    <a:pt x="1756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98" name="Freeform 13">
              <a:extLst>
                <a:ext uri="{FF2B5EF4-FFF2-40B4-BE49-F238E27FC236}">
                  <a16:creationId xmlns:a16="http://schemas.microsoft.com/office/drawing/2014/main" id="{1CC9E6BF-2912-43A6-8D21-CE8993A14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3489" y="2599862"/>
              <a:ext cx="725998" cy="720538"/>
            </a:xfrm>
            <a:custGeom>
              <a:avLst/>
              <a:gdLst>
                <a:gd name="T0" fmla="*/ 435 w 435"/>
                <a:gd name="T1" fmla="*/ 31 h 454"/>
                <a:gd name="T2" fmla="*/ 399 w 435"/>
                <a:gd name="T3" fmla="*/ 0 h 454"/>
                <a:gd name="T4" fmla="*/ 0 w 435"/>
                <a:gd name="T5" fmla="*/ 421 h 454"/>
                <a:gd name="T6" fmla="*/ 33 w 435"/>
                <a:gd name="T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454">
                  <a:moveTo>
                    <a:pt x="435" y="31"/>
                  </a:moveTo>
                  <a:lnTo>
                    <a:pt x="399" y="0"/>
                  </a:lnTo>
                  <a:lnTo>
                    <a:pt x="0" y="421"/>
                  </a:lnTo>
                  <a:lnTo>
                    <a:pt x="33" y="4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44" name="Овал 89">
              <a:extLst>
                <a:ext uri="{FF2B5EF4-FFF2-40B4-BE49-F238E27FC236}">
                  <a16:creationId xmlns:a16="http://schemas.microsoft.com/office/drawing/2014/main" id="{D0D226B5-C870-4BBC-9DCC-4D29C6CE7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763" y="2401919"/>
              <a:ext cx="209640" cy="2938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145" name="Овал 90">
              <a:extLst>
                <a:ext uri="{FF2B5EF4-FFF2-40B4-BE49-F238E27FC236}">
                  <a16:creationId xmlns:a16="http://schemas.microsoft.com/office/drawing/2014/main" id="{EA63016F-98AA-4D51-B8D2-386C5C4F1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4024" y="2492924"/>
              <a:ext cx="121175" cy="16983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/>
              <a:endParaRPr lang="ru-RU" altLang="ru-RU" sz="2000" b="0" i="0" dirty="0">
                <a:latin typeface="Bahnschrift SemiLight SemiConde" panose="020B0502040204020203" pitchFamily="34" charset="0"/>
              </a:endParaRPr>
            </a:p>
          </p:txBody>
        </p:sp>
        <p:sp>
          <p:nvSpPr>
            <p:cNvPr id="77" name="Полилиния 189">
              <a:extLst>
                <a:ext uri="{FF2B5EF4-FFF2-40B4-BE49-F238E27FC236}">
                  <a16:creationId xmlns:a16="http://schemas.microsoft.com/office/drawing/2014/main" id="{5ADFEE4B-AC73-7A49-B5A0-AE63B6C3342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184781" y="1667445"/>
              <a:ext cx="473956" cy="0"/>
            </a:xfrm>
            <a:custGeom>
              <a:avLst/>
              <a:gdLst>
                <a:gd name="T0" fmla="*/ 0 w 8163"/>
                <a:gd name="T1" fmla="*/ 1047866 w 816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8163">
                  <a:moveTo>
                    <a:pt x="0" y="0"/>
                  </a:moveTo>
                  <a:lnTo>
                    <a:pt x="8163" y="4138"/>
                  </a:lnTo>
                </a:path>
              </a:pathLst>
            </a:custGeom>
            <a:noFill/>
            <a:ln w="38100" cap="flat" cmpd="sng">
              <a:solidFill>
                <a:schemeClr val="bg1">
                  <a:lumMod val="50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2000" b="0" i="0" dirty="0">
                <a:latin typeface="Bahnschrift SemiLight SemiConde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922816"/>
      </p:ext>
    </p:extLst>
  </p:cSld>
  <p:clrMapOvr>
    <a:masterClrMapping/>
  </p:clrMapOvr>
</p:sld>
</file>

<file path=ppt/theme/theme1.xml><?xml version="1.0" encoding="utf-8"?>
<a:theme xmlns:a="http://schemas.openxmlformats.org/drawingml/2006/main" name="színes ÁJK Bahnschrift h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zínes ÁJK Bahnschrift hu" id="{3DFA1D01-EA9A-4BEB-A04C-69C9F26EF839}" vid="{4C578E20-596A-4A7E-B5E4-13AE5885A6F7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4D37C38799F37F4385C35487F6F5C280" ma:contentTypeVersion="12" ma:contentTypeDescription="Új dokumentum létrehozása." ma:contentTypeScope="" ma:versionID="c702dd282f54b22c24a29ce522d08dd7">
  <xsd:schema xmlns:xsd="http://www.w3.org/2001/XMLSchema" xmlns:xs="http://www.w3.org/2001/XMLSchema" xmlns:p="http://schemas.microsoft.com/office/2006/metadata/properties" xmlns:ns3="3d6cab24-ed72-49d6-8881-32fb61e7ad66" xmlns:ns4="3064c141-4503-4d16-8df1-e3a5c19e68d7" targetNamespace="http://schemas.microsoft.com/office/2006/metadata/properties" ma:root="true" ma:fieldsID="348f05b9adaf8a0c55876c3dd980a1d1" ns3:_="" ns4:_="">
    <xsd:import namespace="3d6cab24-ed72-49d6-8881-32fb61e7ad66"/>
    <xsd:import namespace="3064c141-4503-4d16-8df1-e3a5c19e68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cab24-ed72-49d6-8881-32fb61e7a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4c141-4503-4d16-8df1-e3a5c19e68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BA3E3D-DA3E-49F5-B242-14A2798CD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6cab24-ed72-49d6-8881-32fb61e7ad66"/>
    <ds:schemaRef ds:uri="3064c141-4503-4d16-8df1-e3a5c19e68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6D17E1-167C-4803-A6EC-1FE7A87BAB56}">
  <ds:schemaRefs>
    <ds:schemaRef ds:uri="http://schemas.microsoft.com/office/2006/documentManagement/types"/>
    <ds:schemaRef ds:uri="http://www.w3.org/XML/1998/namespace"/>
    <ds:schemaRef ds:uri="3d6cab24-ed72-49d6-8881-32fb61e7ad66"/>
    <ds:schemaRef ds:uri="3064c141-4503-4d16-8df1-e3a5c19e68d7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7BE43D-7037-456F-8085-2FEBA98377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színes ÁJK Bahnschrift hu</Template>
  <TotalTime>613</TotalTime>
  <Words>216</Words>
  <Application>Microsoft Office PowerPoint</Application>
  <PresentationFormat>Szélesvásznú</PresentationFormat>
  <Paragraphs>52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9" baseType="lpstr">
      <vt:lpstr>Arial</vt:lpstr>
      <vt:lpstr>Bahnschrift SemiBold Condensed</vt:lpstr>
      <vt:lpstr>Bahnschrift SemiBold SemiConden</vt:lpstr>
      <vt:lpstr>Bahnschrift SemiLight SemiConde</vt:lpstr>
      <vt:lpstr>Calibri</vt:lpstr>
      <vt:lpstr>Garamond</vt:lpstr>
      <vt:lpstr>Lato Light</vt:lpstr>
      <vt:lpstr>League Spartan</vt:lpstr>
      <vt:lpstr>Leelawadee</vt:lpstr>
      <vt:lpstr>Mukta ExtraLight</vt:lpstr>
      <vt:lpstr>Poppins</vt:lpstr>
      <vt:lpstr>Poppins Light</vt:lpstr>
      <vt:lpstr>színes ÁJK Bahnschrift hu</vt:lpstr>
      <vt:lpstr>Egyéni tervezés</vt:lpstr>
      <vt:lpstr>A KÖZIGAZGATÁSI SZERVEK KÖZIGAZGATÁSI PERBELI VÉDEKEZÉSÉNEK EGYES KÖZIGAZGATÁSTUDOMÁNYI KÉRDÉSEI</vt:lpstr>
      <vt:lpstr>PowerPoint-bemutató</vt:lpstr>
      <vt:lpstr>PowerPoint-bemutató</vt:lpstr>
      <vt:lpstr>Az alperesi védekezés egyes aktuális kérdései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Rozsnyai Krisztina</dc:creator>
  <cp:lastModifiedBy>JIG</cp:lastModifiedBy>
  <cp:revision>9</cp:revision>
  <dcterms:created xsi:type="dcterms:W3CDTF">2021-10-25T14:08:01Z</dcterms:created>
  <dcterms:modified xsi:type="dcterms:W3CDTF">2021-11-22T09:15:57Z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0x0101004D37C38799F37F4385C35487F6F5C280</vt:lpwstr>
  </property>
</Properties>
</file>