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64DDC-E937-4458-8461-DDB41E274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434222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közigazgatási jogtudomány bővülő fogalma </a:t>
            </a:r>
            <a:br>
              <a:rPr lang="hu-H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 annak </a:t>
            </a:r>
            <a:r>
              <a:rPr lang="hu-H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leképeződése</a:t>
            </a:r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az oktatásban és kutatásban </a:t>
            </a:r>
            <a:r>
              <a:rPr lang="hu-H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KRE ÁJK-n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78FDE94-F4A2-4D8D-86C9-BC049888E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				     Sárvár, 2021</a:t>
            </a:r>
          </a:p>
        </p:txBody>
      </p:sp>
    </p:spTree>
    <p:extLst>
      <p:ext uri="{BB962C8B-B14F-4D97-AF65-F5344CB8AC3E}">
        <p14:creationId xmlns:p14="http://schemas.microsoft.com/office/powerpoint/2010/main" val="30764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A5DACF-1701-4A5B-94A8-2F7C5550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Tanszék és a Műhely tagjainak tevékenységében hangsúlyosan van jelen a leíró, dogmatikai nézőpont, elsősorban az oktatás, képzés szolgálatában, illetve szoros összefüggésben azzal a jogalkalmazói munkával is, amelyet az adott kolléga végez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BD21C4-B1B3-496C-BA8A-721E33B6A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  <a:p>
            <a:pPr lvl="1"/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hu-HU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Szabó Annamária Eszter</a:t>
            </a:r>
          </a:p>
          <a:p>
            <a:pPr lvl="1"/>
            <a:endParaRPr lang="hu-HU" sz="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4" indent="0">
              <a:buNone/>
            </a:pPr>
            <a:r>
              <a:rPr lang="hu-HU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             Csáki-</a:t>
            </a:r>
            <a:r>
              <a:rPr lang="hu-HU" sz="2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Hatalovics</a:t>
            </a:r>
            <a:r>
              <a:rPr lang="hu-HU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Gyula</a:t>
            </a:r>
          </a:p>
          <a:p>
            <a:pPr lvl="3"/>
            <a:endParaRPr lang="hu-HU" sz="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r>
              <a:rPr lang="hu-HU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Móré Sándor</a:t>
            </a:r>
          </a:p>
          <a:p>
            <a:pPr lvl="8"/>
            <a:endParaRPr lang="hu-HU" sz="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r>
              <a:rPr lang="hu-HU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Nagy Attila</a:t>
            </a:r>
          </a:p>
          <a:p>
            <a:pPr lvl="8"/>
            <a:endParaRPr lang="hu-H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r>
              <a:rPr lang="hu-HU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és 11 doktori hallgató</a:t>
            </a:r>
          </a:p>
          <a:p>
            <a:pPr lvl="8"/>
            <a:endParaRPr lang="hu-H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7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D53AD6-B4E6-4790-BA74-EBD80BD3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tehát azok a területek (módszerek, illetve kutatási tárgyak), amelyek bővülést jelent(</a:t>
            </a:r>
            <a:r>
              <a:rPr lang="hu-HU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</a:t>
            </a:r>
            <a:r>
              <a:rPr lang="hu-H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hu-HU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enek</a:t>
            </a:r>
            <a:r>
              <a:rPr lang="hu-H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klasszikus megközelítésekhez képest? </a:t>
            </a:r>
            <a:endParaRPr lang="hu-HU" sz="28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202029-191A-4298-8EA4-35166023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A leglényegesebb kortárs problémákra reagálás</a:t>
            </a:r>
          </a:p>
          <a:p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A tudomány önreflexiója</a:t>
            </a:r>
          </a:p>
          <a:p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Tudományos ismeretterjesztés</a:t>
            </a:r>
          </a:p>
          <a:p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Történeti vonatkozások</a:t>
            </a:r>
          </a:p>
          <a:p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A jövő faggatása</a:t>
            </a:r>
          </a:p>
          <a:p>
            <a:pPr lvl="3"/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Szükséges-e jogi-igazgatási nyelvújítás Magyarországon?</a:t>
            </a:r>
          </a:p>
          <a:p>
            <a:pPr lvl="3"/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 cigányság helyzete Magyarországon 50 év múlva </a:t>
            </a:r>
          </a:p>
          <a:p>
            <a:pPr marL="0" lvl="3" indent="0">
              <a:buNone/>
            </a:pPr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A digitalizáció: egy tény, amire reagálnunk kell</a:t>
            </a:r>
          </a:p>
          <a:p>
            <a:endParaRPr lang="hu-H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5D4A48-41E2-4636-A15F-8ABFCFFF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Közigazgatási Intézet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0503355-C4ED-4F69-860B-FFF6BF081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r>
              <a:rPr lang="hu-HU" sz="3200" b="1" dirty="0"/>
              <a:t>Közigazgatási Jogi Tanszék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                                                         </a:t>
            </a:r>
          </a:p>
          <a:p>
            <a:pPr lvl="1"/>
            <a:endParaRPr lang="hu-HU" dirty="0"/>
          </a:p>
          <a:p>
            <a:pPr lvl="8"/>
            <a:r>
              <a:rPr lang="hu-HU" sz="3200" b="1" dirty="0"/>
              <a:t>Digitális Jogi és Elektronikus Közigazgatási Tanszék</a:t>
            </a:r>
          </a:p>
        </p:txBody>
      </p:sp>
      <p:sp>
        <p:nvSpPr>
          <p:cNvPr id="5" name="Összeadás jele 4">
            <a:extLst>
              <a:ext uri="{FF2B5EF4-FFF2-40B4-BE49-F238E27FC236}">
                <a16:creationId xmlns:a16="http://schemas.microsoft.com/office/drawing/2014/main" id="{65D422F2-90D5-40CD-BD4A-5E09F1A9D95D}"/>
              </a:ext>
            </a:extLst>
          </p:cNvPr>
          <p:cNvSpPr/>
          <p:nvPr/>
        </p:nvSpPr>
        <p:spPr>
          <a:xfrm>
            <a:off x="4063117" y="3797099"/>
            <a:ext cx="644056" cy="55659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27345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FE7949-91A8-4471-BC5C-C1C48DD3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E2E2FE-5716-4F45-895F-A8B46C381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pPr lvl="5"/>
            <a:r>
              <a:rPr lang="hu-HU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Köszönöm a figyelmet!</a:t>
            </a:r>
          </a:p>
          <a:p>
            <a:pPr lvl="5"/>
            <a:endParaRPr lang="hu-HU" sz="4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r>
              <a:rPr lang="hu-HU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rixer.adam@kre.hu</a:t>
            </a:r>
          </a:p>
        </p:txBody>
      </p:sp>
    </p:spTree>
    <p:extLst>
      <p:ext uri="{BB962C8B-B14F-4D97-AF65-F5344CB8AC3E}">
        <p14:creationId xmlns:p14="http://schemas.microsoft.com/office/powerpoint/2010/main" val="65092420"/>
      </p:ext>
    </p:extLst>
  </p:cSld>
  <p:clrMapOvr>
    <a:masterClrMapping/>
  </p:clrMapOvr>
</p:sld>
</file>

<file path=ppt/theme/theme1.xml><?xml version="1.0" encoding="utf-8"?>
<a:theme xmlns:a="http://schemas.openxmlformats.org/drawingml/2006/main" name="Nagyvárosi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87</TotalTime>
  <Words>169</Words>
  <Application>Microsoft Office PowerPoint</Application>
  <PresentationFormat>Szélesvásznú</PresentationFormat>
  <Paragraphs>38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Nagyvárosi</vt:lpstr>
      <vt:lpstr>            A közigazgatási jogtudomány bővülő fogalma  és annak leképeződése az oktatásban és kutatásban  a KRE ÁJK-n </vt:lpstr>
      <vt:lpstr>A Tanszék és a Műhely tagjainak tevékenységében hangsúlyosan van jelen a leíró, dogmatikai nézőpont, elsősorban az oktatás, képzés szolgálatában, illetve szoros összefüggésben azzal a jogalkalmazói munkával is, amelyet az adott kolléga végez</vt:lpstr>
      <vt:lpstr>Melyek tehát azok a területek (módszerek, illetve kutatási tárgyak), amelyek bővülést jelent(het)enek a klasszikus megközelítésekhez képest? </vt:lpstr>
      <vt:lpstr>Közigazgatási Intézet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közigazgatási jogtudomány bővülő fogalma  és annak leképeződése az oktatásban és kutatásban  a KRE ÁJK-n</dc:title>
  <dc:creator>Prof. Dr. Rixer Ádám</dc:creator>
  <cp:lastModifiedBy>JIG</cp:lastModifiedBy>
  <cp:revision>3</cp:revision>
  <dcterms:created xsi:type="dcterms:W3CDTF">2021-11-16T09:30:50Z</dcterms:created>
  <dcterms:modified xsi:type="dcterms:W3CDTF">2021-11-22T09:16:12Z</dcterms:modified>
</cp:coreProperties>
</file>