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7" r:id="rId2"/>
    <p:sldId id="258" r:id="rId3"/>
    <p:sldId id="259" r:id="rId4"/>
    <p:sldId id="266" r:id="rId5"/>
    <p:sldId id="273" r:id="rId6"/>
    <p:sldId id="265" r:id="rId7"/>
    <p:sldId id="272" r:id="rId8"/>
    <p:sldId id="264" r:id="rId9"/>
    <p:sldId id="271" r:id="rId10"/>
    <p:sldId id="263" r:id="rId11"/>
    <p:sldId id="270" r:id="rId12"/>
    <p:sldId id="275" r:id="rId13"/>
    <p:sldId id="277" r:id="rId14"/>
    <p:sldId id="276" r:id="rId15"/>
    <p:sldId id="269" r:id="rId16"/>
    <p:sldId id="260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8D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06"/>
    <p:restoredTop sz="94726"/>
  </p:normalViewPr>
  <p:slideViewPr>
    <p:cSldViewPr snapToGrid="0">
      <p:cViewPr>
        <p:scale>
          <a:sx n="128" d="100"/>
          <a:sy n="128" d="100"/>
        </p:scale>
        <p:origin x="-21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6F8840-C95E-BA44-B341-85B3B122EB10}" type="doc">
      <dgm:prSet loTypeId="urn:microsoft.com/office/officeart/2005/8/layout/default" loCatId="list" qsTypeId="urn:microsoft.com/office/officeart/2005/8/quickstyle/simple2" qsCatId="simple" csTypeId="urn:microsoft.com/office/officeart/2005/8/colors/accent6_2" csCatId="accent6"/>
      <dgm:spPr/>
      <dgm:t>
        <a:bodyPr/>
        <a:lstStyle/>
        <a:p>
          <a:endParaRPr lang="pl-PL"/>
        </a:p>
      </dgm:t>
    </dgm:pt>
    <dgm:pt modelId="{7935FAEF-7669-8A49-A115-273A6DA71BF3}">
      <dgm:prSet/>
      <dgm:spPr/>
      <dgm:t>
        <a:bodyPr/>
        <a:lstStyle/>
        <a:p>
          <a:r>
            <a:rPr lang="en-US" dirty="0"/>
            <a:t>2477 municipalities</a:t>
          </a:r>
          <a:endParaRPr lang="pl-PL" dirty="0"/>
        </a:p>
      </dgm:t>
    </dgm:pt>
    <dgm:pt modelId="{99336678-11C1-5741-9F76-BB7EADDAF821}" type="parTrans" cxnId="{171325E4-EB87-324A-BFA9-E5480DE3BF9A}">
      <dgm:prSet/>
      <dgm:spPr/>
      <dgm:t>
        <a:bodyPr/>
        <a:lstStyle/>
        <a:p>
          <a:endParaRPr lang="pl-PL"/>
        </a:p>
      </dgm:t>
    </dgm:pt>
    <dgm:pt modelId="{455AAADC-D04F-334E-95CF-1E14768E9496}" type="sibTrans" cxnId="{171325E4-EB87-324A-BFA9-E5480DE3BF9A}">
      <dgm:prSet/>
      <dgm:spPr/>
      <dgm:t>
        <a:bodyPr/>
        <a:lstStyle/>
        <a:p>
          <a:endParaRPr lang="pl-PL"/>
        </a:p>
      </dgm:t>
    </dgm:pt>
    <dgm:pt modelId="{ED394FBE-5C07-5248-AAB1-E1E1B8D75BA7}">
      <dgm:prSet/>
      <dgm:spPr/>
      <dgm:t>
        <a:bodyPr/>
        <a:lstStyle/>
        <a:p>
          <a:r>
            <a:rPr lang="en-US" dirty="0"/>
            <a:t>314 districts and 66 cities with district rights</a:t>
          </a:r>
          <a:endParaRPr lang="pl-PL" dirty="0"/>
        </a:p>
      </dgm:t>
    </dgm:pt>
    <dgm:pt modelId="{20B04B62-A3D6-D847-AF87-963860191AAF}" type="parTrans" cxnId="{1AC61460-76E2-EE42-908A-B3C33F991424}">
      <dgm:prSet/>
      <dgm:spPr/>
      <dgm:t>
        <a:bodyPr/>
        <a:lstStyle/>
        <a:p>
          <a:endParaRPr lang="pl-PL"/>
        </a:p>
      </dgm:t>
    </dgm:pt>
    <dgm:pt modelId="{9AA77A40-2FA5-0446-A37A-58FE5F6C2F3E}" type="sibTrans" cxnId="{1AC61460-76E2-EE42-908A-B3C33F991424}">
      <dgm:prSet/>
      <dgm:spPr/>
      <dgm:t>
        <a:bodyPr/>
        <a:lstStyle/>
        <a:p>
          <a:endParaRPr lang="pl-PL"/>
        </a:p>
      </dgm:t>
    </dgm:pt>
    <dgm:pt modelId="{7A05EA1E-8A47-8445-B819-33F7A2560578}">
      <dgm:prSet/>
      <dgm:spPr/>
      <dgm:t>
        <a:bodyPr/>
        <a:lstStyle/>
        <a:p>
          <a:r>
            <a:rPr lang="en-US" dirty="0"/>
            <a:t>16 regions </a:t>
          </a:r>
          <a:endParaRPr lang="pl-PL" dirty="0"/>
        </a:p>
      </dgm:t>
    </dgm:pt>
    <dgm:pt modelId="{E6E07F31-4DD7-7F49-90DD-7FEE255F162F}" type="parTrans" cxnId="{DEC79FAE-5789-1146-ADD9-2B98AFC9E210}">
      <dgm:prSet/>
      <dgm:spPr/>
      <dgm:t>
        <a:bodyPr/>
        <a:lstStyle/>
        <a:p>
          <a:endParaRPr lang="pl-PL"/>
        </a:p>
      </dgm:t>
    </dgm:pt>
    <dgm:pt modelId="{17BB9168-8193-0A47-AB9A-8E57D4AABE44}" type="sibTrans" cxnId="{DEC79FAE-5789-1146-ADD9-2B98AFC9E210}">
      <dgm:prSet/>
      <dgm:spPr/>
      <dgm:t>
        <a:bodyPr/>
        <a:lstStyle/>
        <a:p>
          <a:endParaRPr lang="pl-PL"/>
        </a:p>
      </dgm:t>
    </dgm:pt>
    <dgm:pt modelId="{CC3FD07F-FEB8-2F4C-A533-CC5AB4EA9D5A}" type="pres">
      <dgm:prSet presAssocID="{B46F8840-C95E-BA44-B341-85B3B122EB10}" presName="diagram" presStyleCnt="0">
        <dgm:presLayoutVars>
          <dgm:dir/>
          <dgm:resizeHandles val="exact"/>
        </dgm:presLayoutVars>
      </dgm:prSet>
      <dgm:spPr/>
    </dgm:pt>
    <dgm:pt modelId="{23FDD958-1FAB-EA4E-BA9E-98B84DC2C13B}" type="pres">
      <dgm:prSet presAssocID="{7935FAEF-7669-8A49-A115-273A6DA71BF3}" presName="node" presStyleLbl="node1" presStyleIdx="0" presStyleCnt="3">
        <dgm:presLayoutVars>
          <dgm:bulletEnabled val="1"/>
        </dgm:presLayoutVars>
      </dgm:prSet>
      <dgm:spPr/>
    </dgm:pt>
    <dgm:pt modelId="{133C879F-F65F-4241-A4E8-0B3BD35DC9AD}" type="pres">
      <dgm:prSet presAssocID="{455AAADC-D04F-334E-95CF-1E14768E9496}" presName="sibTrans" presStyleCnt="0"/>
      <dgm:spPr/>
    </dgm:pt>
    <dgm:pt modelId="{A4EB10E7-C701-AF46-AF11-0650E3246CC0}" type="pres">
      <dgm:prSet presAssocID="{ED394FBE-5C07-5248-AAB1-E1E1B8D75BA7}" presName="node" presStyleLbl="node1" presStyleIdx="1" presStyleCnt="3">
        <dgm:presLayoutVars>
          <dgm:bulletEnabled val="1"/>
        </dgm:presLayoutVars>
      </dgm:prSet>
      <dgm:spPr/>
    </dgm:pt>
    <dgm:pt modelId="{D6D41799-44B5-D24D-AAE6-2E135ECFE550}" type="pres">
      <dgm:prSet presAssocID="{9AA77A40-2FA5-0446-A37A-58FE5F6C2F3E}" presName="sibTrans" presStyleCnt="0"/>
      <dgm:spPr/>
    </dgm:pt>
    <dgm:pt modelId="{37E39F2A-7574-BF4A-B92E-2743FD9E9F06}" type="pres">
      <dgm:prSet presAssocID="{7A05EA1E-8A47-8445-B819-33F7A2560578}" presName="node" presStyleLbl="node1" presStyleIdx="2" presStyleCnt="3">
        <dgm:presLayoutVars>
          <dgm:bulletEnabled val="1"/>
        </dgm:presLayoutVars>
      </dgm:prSet>
      <dgm:spPr/>
    </dgm:pt>
  </dgm:ptLst>
  <dgm:cxnLst>
    <dgm:cxn modelId="{E4A85917-D2FB-3848-B0FF-200A2216F0BE}" type="presOf" srcId="{7935FAEF-7669-8A49-A115-273A6DA71BF3}" destId="{23FDD958-1FAB-EA4E-BA9E-98B84DC2C13B}" srcOrd="0" destOrd="0" presId="urn:microsoft.com/office/officeart/2005/8/layout/default"/>
    <dgm:cxn modelId="{1AC61460-76E2-EE42-908A-B3C33F991424}" srcId="{B46F8840-C95E-BA44-B341-85B3B122EB10}" destId="{ED394FBE-5C07-5248-AAB1-E1E1B8D75BA7}" srcOrd="1" destOrd="0" parTransId="{20B04B62-A3D6-D847-AF87-963860191AAF}" sibTransId="{9AA77A40-2FA5-0446-A37A-58FE5F6C2F3E}"/>
    <dgm:cxn modelId="{54B00495-D996-F141-BC42-2C3C892D6706}" type="presOf" srcId="{B46F8840-C95E-BA44-B341-85B3B122EB10}" destId="{CC3FD07F-FEB8-2F4C-A533-CC5AB4EA9D5A}" srcOrd="0" destOrd="0" presId="urn:microsoft.com/office/officeart/2005/8/layout/default"/>
    <dgm:cxn modelId="{DEC79FAE-5789-1146-ADD9-2B98AFC9E210}" srcId="{B46F8840-C95E-BA44-B341-85B3B122EB10}" destId="{7A05EA1E-8A47-8445-B819-33F7A2560578}" srcOrd="2" destOrd="0" parTransId="{E6E07F31-4DD7-7F49-90DD-7FEE255F162F}" sibTransId="{17BB9168-8193-0A47-AB9A-8E57D4AABE44}"/>
    <dgm:cxn modelId="{0C1E6FBC-8109-924A-A7C6-A4E4DFEE2C42}" type="presOf" srcId="{7A05EA1E-8A47-8445-B819-33F7A2560578}" destId="{37E39F2A-7574-BF4A-B92E-2743FD9E9F06}" srcOrd="0" destOrd="0" presId="urn:microsoft.com/office/officeart/2005/8/layout/default"/>
    <dgm:cxn modelId="{FA52D4D8-0676-3F4D-92B5-0ABAD0893894}" type="presOf" srcId="{ED394FBE-5C07-5248-AAB1-E1E1B8D75BA7}" destId="{A4EB10E7-C701-AF46-AF11-0650E3246CC0}" srcOrd="0" destOrd="0" presId="urn:microsoft.com/office/officeart/2005/8/layout/default"/>
    <dgm:cxn modelId="{171325E4-EB87-324A-BFA9-E5480DE3BF9A}" srcId="{B46F8840-C95E-BA44-B341-85B3B122EB10}" destId="{7935FAEF-7669-8A49-A115-273A6DA71BF3}" srcOrd="0" destOrd="0" parTransId="{99336678-11C1-5741-9F76-BB7EADDAF821}" sibTransId="{455AAADC-D04F-334E-95CF-1E14768E9496}"/>
    <dgm:cxn modelId="{BA669710-AAC1-064A-8FAB-F8477E5BE370}" type="presParOf" srcId="{CC3FD07F-FEB8-2F4C-A533-CC5AB4EA9D5A}" destId="{23FDD958-1FAB-EA4E-BA9E-98B84DC2C13B}" srcOrd="0" destOrd="0" presId="urn:microsoft.com/office/officeart/2005/8/layout/default"/>
    <dgm:cxn modelId="{5B123EBC-3332-754F-8096-EFCF687AAA26}" type="presParOf" srcId="{CC3FD07F-FEB8-2F4C-A533-CC5AB4EA9D5A}" destId="{133C879F-F65F-4241-A4E8-0B3BD35DC9AD}" srcOrd="1" destOrd="0" presId="urn:microsoft.com/office/officeart/2005/8/layout/default"/>
    <dgm:cxn modelId="{DDF20724-013D-6A48-953C-57C6934C510C}" type="presParOf" srcId="{CC3FD07F-FEB8-2F4C-A533-CC5AB4EA9D5A}" destId="{A4EB10E7-C701-AF46-AF11-0650E3246CC0}" srcOrd="2" destOrd="0" presId="urn:microsoft.com/office/officeart/2005/8/layout/default"/>
    <dgm:cxn modelId="{4977B8CB-D703-A14A-9ACE-9DDBB03E312B}" type="presParOf" srcId="{CC3FD07F-FEB8-2F4C-A533-CC5AB4EA9D5A}" destId="{D6D41799-44B5-D24D-AAE6-2E135ECFE550}" srcOrd="3" destOrd="0" presId="urn:microsoft.com/office/officeart/2005/8/layout/default"/>
    <dgm:cxn modelId="{EF3795D7-EAD8-5A4D-8781-9D651F219F09}" type="presParOf" srcId="{CC3FD07F-FEB8-2F4C-A533-CC5AB4EA9D5A}" destId="{37E39F2A-7574-BF4A-B92E-2743FD9E9F0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4C28011-3B33-314F-B250-60DF6BA66FE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pl-PL"/>
        </a:p>
      </dgm:t>
    </dgm:pt>
    <dgm:pt modelId="{32A8D87D-6135-6149-A74C-D028D923699F}">
      <dgm:prSet/>
      <dgm:spPr/>
      <dgm:t>
        <a:bodyPr/>
        <a:lstStyle/>
        <a:p>
          <a:r>
            <a:rPr lang="pl-PL"/>
            <a:t>banks 92,5 %</a:t>
          </a:r>
        </a:p>
      </dgm:t>
    </dgm:pt>
    <dgm:pt modelId="{3255952D-18E4-8648-B3E4-CC8824800BB0}" type="parTrans" cxnId="{61706E5A-7CA7-FE4C-B6C0-7BE77B2B0569}">
      <dgm:prSet/>
      <dgm:spPr/>
      <dgm:t>
        <a:bodyPr/>
        <a:lstStyle/>
        <a:p>
          <a:endParaRPr lang="pl-PL"/>
        </a:p>
      </dgm:t>
    </dgm:pt>
    <dgm:pt modelId="{23326929-AA6C-7F4C-899D-BB0C33F2BF03}" type="sibTrans" cxnId="{61706E5A-7CA7-FE4C-B6C0-7BE77B2B0569}">
      <dgm:prSet/>
      <dgm:spPr/>
      <dgm:t>
        <a:bodyPr/>
        <a:lstStyle/>
        <a:p>
          <a:endParaRPr lang="pl-PL"/>
        </a:p>
      </dgm:t>
    </dgm:pt>
    <dgm:pt modelId="{92D35E13-3234-0347-BFE6-13B9294A638D}">
      <dgm:prSet/>
      <dgm:spPr/>
      <dgm:t>
        <a:bodyPr/>
        <a:lstStyle/>
        <a:p>
          <a:r>
            <a:rPr lang="pl-PL"/>
            <a:t>investment funds 3%</a:t>
          </a:r>
        </a:p>
      </dgm:t>
    </dgm:pt>
    <dgm:pt modelId="{E9972E1C-C22C-6445-AACB-592A3C4FD450}" type="parTrans" cxnId="{B07BFA1E-3A26-434E-924C-7227EFAECBC3}">
      <dgm:prSet/>
      <dgm:spPr/>
      <dgm:t>
        <a:bodyPr/>
        <a:lstStyle/>
        <a:p>
          <a:endParaRPr lang="pl-PL"/>
        </a:p>
      </dgm:t>
    </dgm:pt>
    <dgm:pt modelId="{7BDAA510-DEB6-4845-A6DC-1BFB7C9ABD37}" type="sibTrans" cxnId="{B07BFA1E-3A26-434E-924C-7227EFAECBC3}">
      <dgm:prSet/>
      <dgm:spPr/>
      <dgm:t>
        <a:bodyPr/>
        <a:lstStyle/>
        <a:p>
          <a:endParaRPr lang="pl-PL"/>
        </a:p>
      </dgm:t>
    </dgm:pt>
    <dgm:pt modelId="{7C63A888-9132-D045-BD89-2E3094B2387E}">
      <dgm:prSet/>
      <dgm:spPr/>
      <dgm:t>
        <a:bodyPr/>
        <a:lstStyle/>
        <a:p>
          <a:r>
            <a:rPr lang="pl-PL"/>
            <a:t>Insurance institutions 2,5%</a:t>
          </a:r>
        </a:p>
      </dgm:t>
    </dgm:pt>
    <dgm:pt modelId="{B3F7AF46-05DF-6547-AD65-A62A79D6EFA2}" type="parTrans" cxnId="{C91CD4D1-AF69-C042-A42D-F8B32DE97CF6}">
      <dgm:prSet/>
      <dgm:spPr/>
      <dgm:t>
        <a:bodyPr/>
        <a:lstStyle/>
        <a:p>
          <a:endParaRPr lang="pl-PL"/>
        </a:p>
      </dgm:t>
    </dgm:pt>
    <dgm:pt modelId="{35E98590-6608-3840-A4D3-4D0F31C8A4C1}" type="sibTrans" cxnId="{C91CD4D1-AF69-C042-A42D-F8B32DE97CF6}">
      <dgm:prSet/>
      <dgm:spPr/>
      <dgm:t>
        <a:bodyPr/>
        <a:lstStyle/>
        <a:p>
          <a:endParaRPr lang="pl-PL"/>
        </a:p>
      </dgm:t>
    </dgm:pt>
    <dgm:pt modelId="{E1351328-5492-B44C-92AE-7543634BC7AA}">
      <dgm:prSet/>
      <dgm:spPr/>
      <dgm:t>
        <a:bodyPr/>
        <a:lstStyle/>
        <a:p>
          <a:r>
            <a:rPr lang="pl-PL"/>
            <a:t>pension funds 1.4%</a:t>
          </a:r>
        </a:p>
      </dgm:t>
    </dgm:pt>
    <dgm:pt modelId="{FD36018E-58A2-E44D-9AE6-DBAF16313D5D}" type="parTrans" cxnId="{835014B0-981D-F740-A140-C5A769DC66D0}">
      <dgm:prSet/>
      <dgm:spPr/>
      <dgm:t>
        <a:bodyPr/>
        <a:lstStyle/>
        <a:p>
          <a:endParaRPr lang="pl-PL"/>
        </a:p>
      </dgm:t>
    </dgm:pt>
    <dgm:pt modelId="{2888BF21-7A13-C04C-9DEE-2A107357743D}" type="sibTrans" cxnId="{835014B0-981D-F740-A140-C5A769DC66D0}">
      <dgm:prSet/>
      <dgm:spPr/>
      <dgm:t>
        <a:bodyPr/>
        <a:lstStyle/>
        <a:p>
          <a:endParaRPr lang="pl-PL"/>
        </a:p>
      </dgm:t>
    </dgm:pt>
    <dgm:pt modelId="{9A5DD5F4-2E94-9548-A013-5365CF912B29}">
      <dgm:prSet/>
      <dgm:spPr/>
      <dgm:t>
        <a:bodyPr/>
        <a:lstStyle/>
        <a:p>
          <a:r>
            <a:rPr lang="pl-PL"/>
            <a:t>companies 0.6%</a:t>
          </a:r>
        </a:p>
      </dgm:t>
    </dgm:pt>
    <dgm:pt modelId="{A1CE1908-A81C-9C41-AA20-0C00B4BDB1F4}" type="parTrans" cxnId="{AB0985D6-FD5D-C349-9F17-F7DB34D2E375}">
      <dgm:prSet/>
      <dgm:spPr/>
      <dgm:t>
        <a:bodyPr/>
        <a:lstStyle/>
        <a:p>
          <a:endParaRPr lang="pl-PL"/>
        </a:p>
      </dgm:t>
    </dgm:pt>
    <dgm:pt modelId="{BF413C03-07B4-4042-8F5E-D768F119D817}" type="sibTrans" cxnId="{AB0985D6-FD5D-C349-9F17-F7DB34D2E375}">
      <dgm:prSet/>
      <dgm:spPr/>
      <dgm:t>
        <a:bodyPr/>
        <a:lstStyle/>
        <a:p>
          <a:endParaRPr lang="pl-PL"/>
        </a:p>
      </dgm:t>
    </dgm:pt>
    <dgm:pt modelId="{08818305-68D4-2543-B78E-85A8E6E48C48}" type="pres">
      <dgm:prSet presAssocID="{14C28011-3B33-314F-B250-60DF6BA66FEE}" presName="Name0" presStyleCnt="0">
        <dgm:presLayoutVars>
          <dgm:chMax val="7"/>
          <dgm:chPref val="7"/>
          <dgm:dir/>
        </dgm:presLayoutVars>
      </dgm:prSet>
      <dgm:spPr/>
    </dgm:pt>
    <dgm:pt modelId="{A62F2816-98B3-3546-A2B9-02D38C4B4405}" type="pres">
      <dgm:prSet presAssocID="{14C28011-3B33-314F-B250-60DF6BA66FEE}" presName="Name1" presStyleCnt="0"/>
      <dgm:spPr/>
    </dgm:pt>
    <dgm:pt modelId="{86ABF821-BE94-364E-B019-B1EBC7A219A6}" type="pres">
      <dgm:prSet presAssocID="{14C28011-3B33-314F-B250-60DF6BA66FEE}" presName="cycle" presStyleCnt="0"/>
      <dgm:spPr/>
    </dgm:pt>
    <dgm:pt modelId="{6BE4136B-0DA7-2A47-9429-FA7FEF7E7D38}" type="pres">
      <dgm:prSet presAssocID="{14C28011-3B33-314F-B250-60DF6BA66FEE}" presName="srcNode" presStyleLbl="node1" presStyleIdx="0" presStyleCnt="5"/>
      <dgm:spPr/>
    </dgm:pt>
    <dgm:pt modelId="{53088DE0-D794-1E4F-9A48-D796B0EACE55}" type="pres">
      <dgm:prSet presAssocID="{14C28011-3B33-314F-B250-60DF6BA66FEE}" presName="conn" presStyleLbl="parChTrans1D2" presStyleIdx="0" presStyleCnt="1"/>
      <dgm:spPr/>
    </dgm:pt>
    <dgm:pt modelId="{B577BCB3-805D-DD4D-B7C4-8A4B4C9E7094}" type="pres">
      <dgm:prSet presAssocID="{14C28011-3B33-314F-B250-60DF6BA66FEE}" presName="extraNode" presStyleLbl="node1" presStyleIdx="0" presStyleCnt="5"/>
      <dgm:spPr/>
    </dgm:pt>
    <dgm:pt modelId="{90AA2501-8480-124B-AB63-E8164EFCD27E}" type="pres">
      <dgm:prSet presAssocID="{14C28011-3B33-314F-B250-60DF6BA66FEE}" presName="dstNode" presStyleLbl="node1" presStyleIdx="0" presStyleCnt="5"/>
      <dgm:spPr/>
    </dgm:pt>
    <dgm:pt modelId="{6855ED7F-2F3C-6D4F-BA48-511940A42D6E}" type="pres">
      <dgm:prSet presAssocID="{32A8D87D-6135-6149-A74C-D028D923699F}" presName="text_1" presStyleLbl="node1" presStyleIdx="0" presStyleCnt="5">
        <dgm:presLayoutVars>
          <dgm:bulletEnabled val="1"/>
        </dgm:presLayoutVars>
      </dgm:prSet>
      <dgm:spPr/>
    </dgm:pt>
    <dgm:pt modelId="{944E139D-0D64-2547-A539-5E3458D55D80}" type="pres">
      <dgm:prSet presAssocID="{32A8D87D-6135-6149-A74C-D028D923699F}" presName="accent_1" presStyleCnt="0"/>
      <dgm:spPr/>
    </dgm:pt>
    <dgm:pt modelId="{CF584520-40A1-A94F-A8A6-2064AC30B19E}" type="pres">
      <dgm:prSet presAssocID="{32A8D87D-6135-6149-A74C-D028D923699F}" presName="accentRepeatNode" presStyleLbl="solidFgAcc1" presStyleIdx="0" presStyleCnt="5"/>
      <dgm:spPr/>
    </dgm:pt>
    <dgm:pt modelId="{A2EEF8D6-7796-3247-87B5-F147BEB86807}" type="pres">
      <dgm:prSet presAssocID="{92D35E13-3234-0347-BFE6-13B9294A638D}" presName="text_2" presStyleLbl="node1" presStyleIdx="1" presStyleCnt="5">
        <dgm:presLayoutVars>
          <dgm:bulletEnabled val="1"/>
        </dgm:presLayoutVars>
      </dgm:prSet>
      <dgm:spPr/>
    </dgm:pt>
    <dgm:pt modelId="{C81C2DAB-9A8A-9D43-BA2E-434E6FFAC091}" type="pres">
      <dgm:prSet presAssocID="{92D35E13-3234-0347-BFE6-13B9294A638D}" presName="accent_2" presStyleCnt="0"/>
      <dgm:spPr/>
    </dgm:pt>
    <dgm:pt modelId="{6F6FB450-A740-1747-AFF5-7CE941FDEED1}" type="pres">
      <dgm:prSet presAssocID="{92D35E13-3234-0347-BFE6-13B9294A638D}" presName="accentRepeatNode" presStyleLbl="solidFgAcc1" presStyleIdx="1" presStyleCnt="5"/>
      <dgm:spPr/>
    </dgm:pt>
    <dgm:pt modelId="{0F4C1893-4E5E-C14B-B7E4-4907D4ED80B4}" type="pres">
      <dgm:prSet presAssocID="{7C63A888-9132-D045-BD89-2E3094B2387E}" presName="text_3" presStyleLbl="node1" presStyleIdx="2" presStyleCnt="5">
        <dgm:presLayoutVars>
          <dgm:bulletEnabled val="1"/>
        </dgm:presLayoutVars>
      </dgm:prSet>
      <dgm:spPr/>
    </dgm:pt>
    <dgm:pt modelId="{4A0FCC01-5580-5B4B-8BED-182E720F8974}" type="pres">
      <dgm:prSet presAssocID="{7C63A888-9132-D045-BD89-2E3094B2387E}" presName="accent_3" presStyleCnt="0"/>
      <dgm:spPr/>
    </dgm:pt>
    <dgm:pt modelId="{56411DE8-976D-4047-A1BA-3081F73F1E42}" type="pres">
      <dgm:prSet presAssocID="{7C63A888-9132-D045-BD89-2E3094B2387E}" presName="accentRepeatNode" presStyleLbl="solidFgAcc1" presStyleIdx="2" presStyleCnt="5"/>
      <dgm:spPr/>
    </dgm:pt>
    <dgm:pt modelId="{06DF4EF8-8CD8-C849-A2E8-7608523BBE05}" type="pres">
      <dgm:prSet presAssocID="{E1351328-5492-B44C-92AE-7543634BC7AA}" presName="text_4" presStyleLbl="node1" presStyleIdx="3" presStyleCnt="5">
        <dgm:presLayoutVars>
          <dgm:bulletEnabled val="1"/>
        </dgm:presLayoutVars>
      </dgm:prSet>
      <dgm:spPr/>
    </dgm:pt>
    <dgm:pt modelId="{06593436-28BA-9442-9015-1A3D7BA69F14}" type="pres">
      <dgm:prSet presAssocID="{E1351328-5492-B44C-92AE-7543634BC7AA}" presName="accent_4" presStyleCnt="0"/>
      <dgm:spPr/>
    </dgm:pt>
    <dgm:pt modelId="{1ED5379C-7542-4A48-AF83-8E73308F027D}" type="pres">
      <dgm:prSet presAssocID="{E1351328-5492-B44C-92AE-7543634BC7AA}" presName="accentRepeatNode" presStyleLbl="solidFgAcc1" presStyleIdx="3" presStyleCnt="5"/>
      <dgm:spPr/>
    </dgm:pt>
    <dgm:pt modelId="{E735D2F9-BAA2-CD49-84C7-19A695C98455}" type="pres">
      <dgm:prSet presAssocID="{9A5DD5F4-2E94-9548-A013-5365CF912B29}" presName="text_5" presStyleLbl="node1" presStyleIdx="4" presStyleCnt="5">
        <dgm:presLayoutVars>
          <dgm:bulletEnabled val="1"/>
        </dgm:presLayoutVars>
      </dgm:prSet>
      <dgm:spPr/>
    </dgm:pt>
    <dgm:pt modelId="{27C5D674-7661-464B-B89D-AEAF19F09BF4}" type="pres">
      <dgm:prSet presAssocID="{9A5DD5F4-2E94-9548-A013-5365CF912B29}" presName="accent_5" presStyleCnt="0"/>
      <dgm:spPr/>
    </dgm:pt>
    <dgm:pt modelId="{7E74BA9D-0F90-C547-A42B-323E7C7AF781}" type="pres">
      <dgm:prSet presAssocID="{9A5DD5F4-2E94-9548-A013-5365CF912B29}" presName="accentRepeatNode" presStyleLbl="solidFgAcc1" presStyleIdx="4" presStyleCnt="5"/>
      <dgm:spPr/>
    </dgm:pt>
  </dgm:ptLst>
  <dgm:cxnLst>
    <dgm:cxn modelId="{DB5D610B-D461-1546-AD38-F5E3952F1437}" type="presOf" srcId="{32A8D87D-6135-6149-A74C-D028D923699F}" destId="{6855ED7F-2F3C-6D4F-BA48-511940A42D6E}" srcOrd="0" destOrd="0" presId="urn:microsoft.com/office/officeart/2008/layout/VerticalCurvedList"/>
    <dgm:cxn modelId="{B07BFA1E-3A26-434E-924C-7227EFAECBC3}" srcId="{14C28011-3B33-314F-B250-60DF6BA66FEE}" destId="{92D35E13-3234-0347-BFE6-13B9294A638D}" srcOrd="1" destOrd="0" parTransId="{E9972E1C-C22C-6445-AACB-592A3C4FD450}" sibTransId="{7BDAA510-DEB6-4845-A6DC-1BFB7C9ABD37}"/>
    <dgm:cxn modelId="{20EEB22F-B5EB-0F42-8929-88D199D2B0C2}" type="presOf" srcId="{7C63A888-9132-D045-BD89-2E3094B2387E}" destId="{0F4C1893-4E5E-C14B-B7E4-4907D4ED80B4}" srcOrd="0" destOrd="0" presId="urn:microsoft.com/office/officeart/2008/layout/VerticalCurvedList"/>
    <dgm:cxn modelId="{28C8EC33-C899-2746-958F-FE434AFD7EC0}" type="presOf" srcId="{14C28011-3B33-314F-B250-60DF6BA66FEE}" destId="{08818305-68D4-2543-B78E-85A8E6E48C48}" srcOrd="0" destOrd="0" presId="urn:microsoft.com/office/officeart/2008/layout/VerticalCurvedList"/>
    <dgm:cxn modelId="{6F6A334B-6514-9849-9340-40E0404FFB1E}" type="presOf" srcId="{E1351328-5492-B44C-92AE-7543634BC7AA}" destId="{06DF4EF8-8CD8-C849-A2E8-7608523BBE05}" srcOrd="0" destOrd="0" presId="urn:microsoft.com/office/officeart/2008/layout/VerticalCurvedList"/>
    <dgm:cxn modelId="{61706E5A-7CA7-FE4C-B6C0-7BE77B2B0569}" srcId="{14C28011-3B33-314F-B250-60DF6BA66FEE}" destId="{32A8D87D-6135-6149-A74C-D028D923699F}" srcOrd="0" destOrd="0" parTransId="{3255952D-18E4-8648-B3E4-CC8824800BB0}" sibTransId="{23326929-AA6C-7F4C-899D-BB0C33F2BF03}"/>
    <dgm:cxn modelId="{CDEA0470-BB9A-7A49-9F57-C41DAB9EC276}" type="presOf" srcId="{23326929-AA6C-7F4C-899D-BB0C33F2BF03}" destId="{53088DE0-D794-1E4F-9A48-D796B0EACE55}" srcOrd="0" destOrd="0" presId="urn:microsoft.com/office/officeart/2008/layout/VerticalCurvedList"/>
    <dgm:cxn modelId="{F1E9C08B-BED2-764B-A356-39F5026CC4B1}" type="presOf" srcId="{92D35E13-3234-0347-BFE6-13B9294A638D}" destId="{A2EEF8D6-7796-3247-87B5-F147BEB86807}" srcOrd="0" destOrd="0" presId="urn:microsoft.com/office/officeart/2008/layout/VerticalCurvedList"/>
    <dgm:cxn modelId="{835014B0-981D-F740-A140-C5A769DC66D0}" srcId="{14C28011-3B33-314F-B250-60DF6BA66FEE}" destId="{E1351328-5492-B44C-92AE-7543634BC7AA}" srcOrd="3" destOrd="0" parTransId="{FD36018E-58A2-E44D-9AE6-DBAF16313D5D}" sibTransId="{2888BF21-7A13-C04C-9DEE-2A107357743D}"/>
    <dgm:cxn modelId="{F7B4DDCF-C862-274C-B7BB-F7DE691CFF30}" type="presOf" srcId="{9A5DD5F4-2E94-9548-A013-5365CF912B29}" destId="{E735D2F9-BAA2-CD49-84C7-19A695C98455}" srcOrd="0" destOrd="0" presId="urn:microsoft.com/office/officeart/2008/layout/VerticalCurvedList"/>
    <dgm:cxn modelId="{C91CD4D1-AF69-C042-A42D-F8B32DE97CF6}" srcId="{14C28011-3B33-314F-B250-60DF6BA66FEE}" destId="{7C63A888-9132-D045-BD89-2E3094B2387E}" srcOrd="2" destOrd="0" parTransId="{B3F7AF46-05DF-6547-AD65-A62A79D6EFA2}" sibTransId="{35E98590-6608-3840-A4D3-4D0F31C8A4C1}"/>
    <dgm:cxn modelId="{AB0985D6-FD5D-C349-9F17-F7DB34D2E375}" srcId="{14C28011-3B33-314F-B250-60DF6BA66FEE}" destId="{9A5DD5F4-2E94-9548-A013-5365CF912B29}" srcOrd="4" destOrd="0" parTransId="{A1CE1908-A81C-9C41-AA20-0C00B4BDB1F4}" sibTransId="{BF413C03-07B4-4042-8F5E-D768F119D817}"/>
    <dgm:cxn modelId="{D6D2EC49-3803-ED48-95A5-4C35A8AC5537}" type="presParOf" srcId="{08818305-68D4-2543-B78E-85A8E6E48C48}" destId="{A62F2816-98B3-3546-A2B9-02D38C4B4405}" srcOrd="0" destOrd="0" presId="urn:microsoft.com/office/officeart/2008/layout/VerticalCurvedList"/>
    <dgm:cxn modelId="{23705A44-1A12-D646-B666-F8FD8B7C9EC8}" type="presParOf" srcId="{A62F2816-98B3-3546-A2B9-02D38C4B4405}" destId="{86ABF821-BE94-364E-B019-B1EBC7A219A6}" srcOrd="0" destOrd="0" presId="urn:microsoft.com/office/officeart/2008/layout/VerticalCurvedList"/>
    <dgm:cxn modelId="{7D060DEB-E959-A34C-9C1E-8D382CE3666E}" type="presParOf" srcId="{86ABF821-BE94-364E-B019-B1EBC7A219A6}" destId="{6BE4136B-0DA7-2A47-9429-FA7FEF7E7D38}" srcOrd="0" destOrd="0" presId="urn:microsoft.com/office/officeart/2008/layout/VerticalCurvedList"/>
    <dgm:cxn modelId="{8B9E844B-921E-D24A-8681-45A9872336D4}" type="presParOf" srcId="{86ABF821-BE94-364E-B019-B1EBC7A219A6}" destId="{53088DE0-D794-1E4F-9A48-D796B0EACE55}" srcOrd="1" destOrd="0" presId="urn:microsoft.com/office/officeart/2008/layout/VerticalCurvedList"/>
    <dgm:cxn modelId="{E45928CE-C95A-7B4E-8398-4563EFAEB941}" type="presParOf" srcId="{86ABF821-BE94-364E-B019-B1EBC7A219A6}" destId="{B577BCB3-805D-DD4D-B7C4-8A4B4C9E7094}" srcOrd="2" destOrd="0" presId="urn:microsoft.com/office/officeart/2008/layout/VerticalCurvedList"/>
    <dgm:cxn modelId="{3813C958-748E-944E-BD3D-5B1CB79BFA71}" type="presParOf" srcId="{86ABF821-BE94-364E-B019-B1EBC7A219A6}" destId="{90AA2501-8480-124B-AB63-E8164EFCD27E}" srcOrd="3" destOrd="0" presId="urn:microsoft.com/office/officeart/2008/layout/VerticalCurvedList"/>
    <dgm:cxn modelId="{E06A3B6A-CC6B-3840-8D99-E3B51541E225}" type="presParOf" srcId="{A62F2816-98B3-3546-A2B9-02D38C4B4405}" destId="{6855ED7F-2F3C-6D4F-BA48-511940A42D6E}" srcOrd="1" destOrd="0" presId="urn:microsoft.com/office/officeart/2008/layout/VerticalCurvedList"/>
    <dgm:cxn modelId="{D482F90F-A610-2C4B-A63A-31273AFE632C}" type="presParOf" srcId="{A62F2816-98B3-3546-A2B9-02D38C4B4405}" destId="{944E139D-0D64-2547-A539-5E3458D55D80}" srcOrd="2" destOrd="0" presId="urn:microsoft.com/office/officeart/2008/layout/VerticalCurvedList"/>
    <dgm:cxn modelId="{7A069A50-8F79-884D-BF2A-4E6DA97D5AE3}" type="presParOf" srcId="{944E139D-0D64-2547-A539-5E3458D55D80}" destId="{CF584520-40A1-A94F-A8A6-2064AC30B19E}" srcOrd="0" destOrd="0" presId="urn:microsoft.com/office/officeart/2008/layout/VerticalCurvedList"/>
    <dgm:cxn modelId="{09E298FE-25B9-7148-88E5-D41B1212E3E4}" type="presParOf" srcId="{A62F2816-98B3-3546-A2B9-02D38C4B4405}" destId="{A2EEF8D6-7796-3247-87B5-F147BEB86807}" srcOrd="3" destOrd="0" presId="urn:microsoft.com/office/officeart/2008/layout/VerticalCurvedList"/>
    <dgm:cxn modelId="{4A3BDFB2-9E29-6040-9CB3-FE7731351540}" type="presParOf" srcId="{A62F2816-98B3-3546-A2B9-02D38C4B4405}" destId="{C81C2DAB-9A8A-9D43-BA2E-434E6FFAC091}" srcOrd="4" destOrd="0" presId="urn:microsoft.com/office/officeart/2008/layout/VerticalCurvedList"/>
    <dgm:cxn modelId="{67E291BA-8E08-3A43-A7DA-DF6788CF60E3}" type="presParOf" srcId="{C81C2DAB-9A8A-9D43-BA2E-434E6FFAC091}" destId="{6F6FB450-A740-1747-AFF5-7CE941FDEED1}" srcOrd="0" destOrd="0" presId="urn:microsoft.com/office/officeart/2008/layout/VerticalCurvedList"/>
    <dgm:cxn modelId="{A6D14F74-7F70-B94E-8219-A676A1503317}" type="presParOf" srcId="{A62F2816-98B3-3546-A2B9-02D38C4B4405}" destId="{0F4C1893-4E5E-C14B-B7E4-4907D4ED80B4}" srcOrd="5" destOrd="0" presId="urn:microsoft.com/office/officeart/2008/layout/VerticalCurvedList"/>
    <dgm:cxn modelId="{BDFEAD74-EA04-B148-B655-4ABE117C20FF}" type="presParOf" srcId="{A62F2816-98B3-3546-A2B9-02D38C4B4405}" destId="{4A0FCC01-5580-5B4B-8BED-182E720F8974}" srcOrd="6" destOrd="0" presId="urn:microsoft.com/office/officeart/2008/layout/VerticalCurvedList"/>
    <dgm:cxn modelId="{92A8B0A6-A02E-C446-86DB-CF3B29697C87}" type="presParOf" srcId="{4A0FCC01-5580-5B4B-8BED-182E720F8974}" destId="{56411DE8-976D-4047-A1BA-3081F73F1E42}" srcOrd="0" destOrd="0" presId="urn:microsoft.com/office/officeart/2008/layout/VerticalCurvedList"/>
    <dgm:cxn modelId="{2B029DED-6EAF-164C-BB78-323AC6FBDA18}" type="presParOf" srcId="{A62F2816-98B3-3546-A2B9-02D38C4B4405}" destId="{06DF4EF8-8CD8-C849-A2E8-7608523BBE05}" srcOrd="7" destOrd="0" presId="urn:microsoft.com/office/officeart/2008/layout/VerticalCurvedList"/>
    <dgm:cxn modelId="{693E3DFC-6467-6C49-8F1C-76671F3DAD64}" type="presParOf" srcId="{A62F2816-98B3-3546-A2B9-02D38C4B4405}" destId="{06593436-28BA-9442-9015-1A3D7BA69F14}" srcOrd="8" destOrd="0" presId="urn:microsoft.com/office/officeart/2008/layout/VerticalCurvedList"/>
    <dgm:cxn modelId="{8DE40A01-54B9-D349-8652-C418BBECFA91}" type="presParOf" srcId="{06593436-28BA-9442-9015-1A3D7BA69F14}" destId="{1ED5379C-7542-4A48-AF83-8E73308F027D}" srcOrd="0" destOrd="0" presId="urn:microsoft.com/office/officeart/2008/layout/VerticalCurvedList"/>
    <dgm:cxn modelId="{DAFD5FF4-671A-5E4B-BD38-A828B0B87A87}" type="presParOf" srcId="{A62F2816-98B3-3546-A2B9-02D38C4B4405}" destId="{E735D2F9-BAA2-CD49-84C7-19A695C98455}" srcOrd="9" destOrd="0" presId="urn:microsoft.com/office/officeart/2008/layout/VerticalCurvedList"/>
    <dgm:cxn modelId="{DDEE7EFF-E6C3-5D44-9FF7-B855F6DA3C0F}" type="presParOf" srcId="{A62F2816-98B3-3546-A2B9-02D38C4B4405}" destId="{27C5D674-7661-464B-B89D-AEAF19F09BF4}" srcOrd="10" destOrd="0" presId="urn:microsoft.com/office/officeart/2008/layout/VerticalCurvedList"/>
    <dgm:cxn modelId="{D4FEB313-1FA5-B74A-9556-52CE5EE687B4}" type="presParOf" srcId="{27C5D674-7661-464B-B89D-AEAF19F09BF4}" destId="{7E74BA9D-0F90-C547-A42B-323E7C7AF78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76B5DB-7EAE-4402-9306-41FB6A3520D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6CD6E36-9376-4E83-8DB6-3D2666F1681C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Do not burden the budget of the local government - exclusion of benefits to bondholders (interest payments, redemption of bonds, commissions)</a:t>
          </a:r>
          <a:endParaRPr lang="en-US"/>
        </a:p>
      </dgm:t>
    </dgm:pt>
    <dgm:pt modelId="{F04F1037-94BF-436D-8C75-BF94B5B5C66F}" type="parTrans" cxnId="{604B6443-8B34-413D-BBD9-A8B65CD88F6F}">
      <dgm:prSet/>
      <dgm:spPr/>
      <dgm:t>
        <a:bodyPr/>
        <a:lstStyle/>
        <a:p>
          <a:endParaRPr lang="en-US"/>
        </a:p>
      </dgm:t>
    </dgm:pt>
    <dgm:pt modelId="{5A01F6D8-C2F0-42E9-AF98-0EB41273362F}" type="sibTrans" cxnId="{604B6443-8B34-413D-BBD9-A8B65CD88F6F}">
      <dgm:prSet/>
      <dgm:spPr/>
      <dgm:t>
        <a:bodyPr/>
        <a:lstStyle/>
        <a:p>
          <a:endParaRPr lang="en-US"/>
        </a:p>
      </dgm:t>
    </dgm:pt>
    <dgm:pt modelId="{5A58CF31-77E8-4B20-9764-52ADF25DD999}">
      <dgm:prSet/>
      <dgm:spPr/>
      <dgm:t>
        <a:bodyPr/>
        <a:lstStyle/>
        <a:p>
          <a:pPr>
            <a:lnSpc>
              <a:spcPct val="100000"/>
            </a:lnSpc>
          </a:pPr>
          <a:r>
            <a:rPr lang="pl-PL"/>
            <a:t>Relatively simple procedure for preparing a revenue bond issue - compared to a loan application</a:t>
          </a:r>
          <a:endParaRPr lang="en-US"/>
        </a:p>
      </dgm:t>
    </dgm:pt>
    <dgm:pt modelId="{873CD6ED-D938-45AB-AA88-302907E68771}" type="parTrans" cxnId="{290A62E7-BBF2-4432-BE77-779351504F3D}">
      <dgm:prSet/>
      <dgm:spPr/>
      <dgm:t>
        <a:bodyPr/>
        <a:lstStyle/>
        <a:p>
          <a:endParaRPr lang="en-US"/>
        </a:p>
      </dgm:t>
    </dgm:pt>
    <dgm:pt modelId="{082C579C-8F93-4AED-BB81-9D9AD8F92CEC}" type="sibTrans" cxnId="{290A62E7-BBF2-4432-BE77-779351504F3D}">
      <dgm:prSet/>
      <dgm:spPr/>
      <dgm:t>
        <a:bodyPr/>
        <a:lstStyle/>
        <a:p>
          <a:endParaRPr lang="en-US"/>
        </a:p>
      </dgm:t>
    </dgm:pt>
    <dgm:pt modelId="{FCBBA41C-99DE-45A7-A92F-8006D57B3B2B}">
      <dgm:prSet/>
      <dgm:spPr/>
      <dgm:t>
        <a:bodyPr/>
        <a:lstStyle/>
        <a:p>
          <a:pPr>
            <a:lnSpc>
              <a:spcPct val="100000"/>
            </a:lnSpc>
          </a:pPr>
          <a:r>
            <a:rPr lang="pl-PL" dirty="0" err="1"/>
            <a:t>Low</a:t>
          </a:r>
          <a:r>
            <a:rPr lang="pl-PL" dirty="0"/>
            <a:t> </a:t>
          </a:r>
          <a:r>
            <a:rPr lang="pl-PL" dirty="0" err="1"/>
            <a:t>cost</a:t>
          </a:r>
          <a:r>
            <a:rPr lang="pl-PL" dirty="0"/>
            <a:t> of </a:t>
          </a:r>
          <a:r>
            <a:rPr lang="pl-PL" dirty="0" err="1"/>
            <a:t>raising</a:t>
          </a:r>
          <a:r>
            <a:rPr lang="pl-PL" dirty="0"/>
            <a:t> the </a:t>
          </a:r>
          <a:r>
            <a:rPr lang="pl-PL" dirty="0" err="1"/>
            <a:t>capital</a:t>
          </a:r>
          <a:endParaRPr lang="en-US" dirty="0"/>
        </a:p>
      </dgm:t>
    </dgm:pt>
    <dgm:pt modelId="{ADA63808-366B-49B1-92A4-5FF923E0C892}" type="parTrans" cxnId="{5AAD2C81-E4EF-4751-A3D8-9F40B2120284}">
      <dgm:prSet/>
      <dgm:spPr/>
      <dgm:t>
        <a:bodyPr/>
        <a:lstStyle/>
        <a:p>
          <a:endParaRPr lang="en-US"/>
        </a:p>
      </dgm:t>
    </dgm:pt>
    <dgm:pt modelId="{9D9E1DD4-73A0-44C2-8A87-EA787310FD34}" type="sibTrans" cxnId="{5AAD2C81-E4EF-4751-A3D8-9F40B2120284}">
      <dgm:prSet/>
      <dgm:spPr/>
      <dgm:t>
        <a:bodyPr/>
        <a:lstStyle/>
        <a:p>
          <a:endParaRPr lang="en-US"/>
        </a:p>
      </dgm:t>
    </dgm:pt>
    <dgm:pt modelId="{CE7FFA52-4D1F-43AA-8792-21549E939E19}" type="pres">
      <dgm:prSet presAssocID="{6F76B5DB-7EAE-4402-9306-41FB6A3520DB}" presName="root" presStyleCnt="0">
        <dgm:presLayoutVars>
          <dgm:dir/>
          <dgm:resizeHandles val="exact"/>
        </dgm:presLayoutVars>
      </dgm:prSet>
      <dgm:spPr/>
    </dgm:pt>
    <dgm:pt modelId="{0E99F41A-B48B-4FD3-9150-74AFB5B8518F}" type="pres">
      <dgm:prSet presAssocID="{06CD6E36-9376-4E83-8DB6-3D2666F1681C}" presName="compNode" presStyleCnt="0"/>
      <dgm:spPr/>
    </dgm:pt>
    <dgm:pt modelId="{C9E6541C-C1B8-425C-8656-971A21196214}" type="pres">
      <dgm:prSet presAssocID="{06CD6E36-9376-4E83-8DB6-3D2666F1681C}" presName="bgRect" presStyleLbl="bgShp" presStyleIdx="0" presStyleCnt="3"/>
      <dgm:spPr/>
    </dgm:pt>
    <dgm:pt modelId="{29C05954-CBA3-437A-90B3-313430DF6EB9}" type="pres">
      <dgm:prSet presAssocID="{06CD6E36-9376-4E83-8DB6-3D2666F1681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7A819B5A-E87D-4ED0-AF62-339F8F92A2D9}" type="pres">
      <dgm:prSet presAssocID="{06CD6E36-9376-4E83-8DB6-3D2666F1681C}" presName="spaceRect" presStyleCnt="0"/>
      <dgm:spPr/>
    </dgm:pt>
    <dgm:pt modelId="{7F73ED14-EB86-43AC-A7D9-3784C18045F3}" type="pres">
      <dgm:prSet presAssocID="{06CD6E36-9376-4E83-8DB6-3D2666F1681C}" presName="parTx" presStyleLbl="revTx" presStyleIdx="0" presStyleCnt="3">
        <dgm:presLayoutVars>
          <dgm:chMax val="0"/>
          <dgm:chPref val="0"/>
        </dgm:presLayoutVars>
      </dgm:prSet>
      <dgm:spPr/>
    </dgm:pt>
    <dgm:pt modelId="{1061AD3B-8693-45F6-912F-665A390B7112}" type="pres">
      <dgm:prSet presAssocID="{5A01F6D8-C2F0-42E9-AF98-0EB41273362F}" presName="sibTrans" presStyleCnt="0"/>
      <dgm:spPr/>
    </dgm:pt>
    <dgm:pt modelId="{F5406C1A-DE07-4F00-82E8-8E0BD470F1C4}" type="pres">
      <dgm:prSet presAssocID="{5A58CF31-77E8-4B20-9764-52ADF25DD999}" presName="compNode" presStyleCnt="0"/>
      <dgm:spPr/>
    </dgm:pt>
    <dgm:pt modelId="{B15CC74B-227F-4F22-B764-D056BFA43351}" type="pres">
      <dgm:prSet presAssocID="{5A58CF31-77E8-4B20-9764-52ADF25DD999}" presName="bgRect" presStyleLbl="bgShp" presStyleIdx="1" presStyleCnt="3"/>
      <dgm:spPr/>
    </dgm:pt>
    <dgm:pt modelId="{AD7482E9-6323-491A-9B99-27D13A96AAE8}" type="pres">
      <dgm:prSet presAssocID="{5A58CF31-77E8-4B20-9764-52ADF25DD999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eniądze"/>
        </a:ext>
      </dgm:extLst>
    </dgm:pt>
    <dgm:pt modelId="{F5CAF463-4647-4CF0-8C9D-6C45B9930588}" type="pres">
      <dgm:prSet presAssocID="{5A58CF31-77E8-4B20-9764-52ADF25DD999}" presName="spaceRect" presStyleCnt="0"/>
      <dgm:spPr/>
    </dgm:pt>
    <dgm:pt modelId="{D6BA3D41-1C70-46E6-B068-165406ADB651}" type="pres">
      <dgm:prSet presAssocID="{5A58CF31-77E8-4B20-9764-52ADF25DD999}" presName="parTx" presStyleLbl="revTx" presStyleIdx="1" presStyleCnt="3">
        <dgm:presLayoutVars>
          <dgm:chMax val="0"/>
          <dgm:chPref val="0"/>
        </dgm:presLayoutVars>
      </dgm:prSet>
      <dgm:spPr/>
    </dgm:pt>
    <dgm:pt modelId="{76E26CE6-07C6-45C4-9088-EA16FF2096AF}" type="pres">
      <dgm:prSet presAssocID="{082C579C-8F93-4AED-BB81-9D9AD8F92CEC}" presName="sibTrans" presStyleCnt="0"/>
      <dgm:spPr/>
    </dgm:pt>
    <dgm:pt modelId="{8F368568-2485-4F68-B832-5B1066CAEFD6}" type="pres">
      <dgm:prSet presAssocID="{FCBBA41C-99DE-45A7-A92F-8006D57B3B2B}" presName="compNode" presStyleCnt="0"/>
      <dgm:spPr/>
    </dgm:pt>
    <dgm:pt modelId="{2C3EE280-B72F-471E-A410-15729A99C3E5}" type="pres">
      <dgm:prSet presAssocID="{FCBBA41C-99DE-45A7-A92F-8006D57B3B2B}" presName="bgRect" presStyleLbl="bgShp" presStyleIdx="2" presStyleCnt="3"/>
      <dgm:spPr/>
    </dgm:pt>
    <dgm:pt modelId="{2B9E4A3F-847A-4938-851E-733FFFE4101B}" type="pres">
      <dgm:prSet presAssocID="{FCBBA41C-99DE-45A7-A92F-8006D57B3B2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ty"/>
        </a:ext>
      </dgm:extLst>
    </dgm:pt>
    <dgm:pt modelId="{8FD70DE9-746E-43CC-90BC-79FCB5A57021}" type="pres">
      <dgm:prSet presAssocID="{FCBBA41C-99DE-45A7-A92F-8006D57B3B2B}" presName="spaceRect" presStyleCnt="0"/>
      <dgm:spPr/>
    </dgm:pt>
    <dgm:pt modelId="{53582649-5FBC-4B18-8834-9360792F84FB}" type="pres">
      <dgm:prSet presAssocID="{FCBBA41C-99DE-45A7-A92F-8006D57B3B2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76A0A61F-A8D7-4563-B7DC-51F9DDBBAA27}" type="presOf" srcId="{FCBBA41C-99DE-45A7-A92F-8006D57B3B2B}" destId="{53582649-5FBC-4B18-8834-9360792F84FB}" srcOrd="0" destOrd="0" presId="urn:microsoft.com/office/officeart/2018/2/layout/IconVerticalSolidList"/>
    <dgm:cxn modelId="{604B6443-8B34-413D-BBD9-A8B65CD88F6F}" srcId="{6F76B5DB-7EAE-4402-9306-41FB6A3520DB}" destId="{06CD6E36-9376-4E83-8DB6-3D2666F1681C}" srcOrd="0" destOrd="0" parTransId="{F04F1037-94BF-436D-8C75-BF94B5B5C66F}" sibTransId="{5A01F6D8-C2F0-42E9-AF98-0EB41273362F}"/>
    <dgm:cxn modelId="{434A4C4E-BC02-45DD-92AD-AA95A7B1778D}" type="presOf" srcId="{06CD6E36-9376-4E83-8DB6-3D2666F1681C}" destId="{7F73ED14-EB86-43AC-A7D9-3784C18045F3}" srcOrd="0" destOrd="0" presId="urn:microsoft.com/office/officeart/2018/2/layout/IconVerticalSolidList"/>
    <dgm:cxn modelId="{5AAD2C81-E4EF-4751-A3D8-9F40B2120284}" srcId="{6F76B5DB-7EAE-4402-9306-41FB6A3520DB}" destId="{FCBBA41C-99DE-45A7-A92F-8006D57B3B2B}" srcOrd="2" destOrd="0" parTransId="{ADA63808-366B-49B1-92A4-5FF923E0C892}" sibTransId="{9D9E1DD4-73A0-44C2-8A87-EA787310FD34}"/>
    <dgm:cxn modelId="{920A70DF-4BCB-4051-AB7B-E82C476BBD86}" type="presOf" srcId="{5A58CF31-77E8-4B20-9764-52ADF25DD999}" destId="{D6BA3D41-1C70-46E6-B068-165406ADB651}" srcOrd="0" destOrd="0" presId="urn:microsoft.com/office/officeart/2018/2/layout/IconVerticalSolidList"/>
    <dgm:cxn modelId="{290A62E7-BBF2-4432-BE77-779351504F3D}" srcId="{6F76B5DB-7EAE-4402-9306-41FB6A3520DB}" destId="{5A58CF31-77E8-4B20-9764-52ADF25DD999}" srcOrd="1" destOrd="0" parTransId="{873CD6ED-D938-45AB-AA88-302907E68771}" sibTransId="{082C579C-8F93-4AED-BB81-9D9AD8F92CEC}"/>
    <dgm:cxn modelId="{BEAA5AFC-C37B-48D9-96FB-935AA1071109}" type="presOf" srcId="{6F76B5DB-7EAE-4402-9306-41FB6A3520DB}" destId="{CE7FFA52-4D1F-43AA-8792-21549E939E19}" srcOrd="0" destOrd="0" presId="urn:microsoft.com/office/officeart/2018/2/layout/IconVerticalSolidList"/>
    <dgm:cxn modelId="{26A18562-7EA0-4692-9355-12072A8A4523}" type="presParOf" srcId="{CE7FFA52-4D1F-43AA-8792-21549E939E19}" destId="{0E99F41A-B48B-4FD3-9150-74AFB5B8518F}" srcOrd="0" destOrd="0" presId="urn:microsoft.com/office/officeart/2018/2/layout/IconVerticalSolidList"/>
    <dgm:cxn modelId="{95AA157B-44EF-4E59-9FA3-E5EB26D63B7C}" type="presParOf" srcId="{0E99F41A-B48B-4FD3-9150-74AFB5B8518F}" destId="{C9E6541C-C1B8-425C-8656-971A21196214}" srcOrd="0" destOrd="0" presId="urn:microsoft.com/office/officeart/2018/2/layout/IconVerticalSolidList"/>
    <dgm:cxn modelId="{D4FB4572-6AF5-415D-BE65-F4BC4EC401F3}" type="presParOf" srcId="{0E99F41A-B48B-4FD3-9150-74AFB5B8518F}" destId="{29C05954-CBA3-437A-90B3-313430DF6EB9}" srcOrd="1" destOrd="0" presId="urn:microsoft.com/office/officeart/2018/2/layout/IconVerticalSolidList"/>
    <dgm:cxn modelId="{15F57A20-98F8-4E93-9BCA-82C4B95A48CE}" type="presParOf" srcId="{0E99F41A-B48B-4FD3-9150-74AFB5B8518F}" destId="{7A819B5A-E87D-4ED0-AF62-339F8F92A2D9}" srcOrd="2" destOrd="0" presId="urn:microsoft.com/office/officeart/2018/2/layout/IconVerticalSolidList"/>
    <dgm:cxn modelId="{297A5894-0DBE-4041-B1BC-F034869D8A62}" type="presParOf" srcId="{0E99F41A-B48B-4FD3-9150-74AFB5B8518F}" destId="{7F73ED14-EB86-43AC-A7D9-3784C18045F3}" srcOrd="3" destOrd="0" presId="urn:microsoft.com/office/officeart/2018/2/layout/IconVerticalSolidList"/>
    <dgm:cxn modelId="{8BE464CE-D823-4DBC-8C8E-1B06B3D295D1}" type="presParOf" srcId="{CE7FFA52-4D1F-43AA-8792-21549E939E19}" destId="{1061AD3B-8693-45F6-912F-665A390B7112}" srcOrd="1" destOrd="0" presId="urn:microsoft.com/office/officeart/2018/2/layout/IconVerticalSolidList"/>
    <dgm:cxn modelId="{DB7A3C88-429B-4292-80D8-66FA5023AF62}" type="presParOf" srcId="{CE7FFA52-4D1F-43AA-8792-21549E939E19}" destId="{F5406C1A-DE07-4F00-82E8-8E0BD470F1C4}" srcOrd="2" destOrd="0" presId="urn:microsoft.com/office/officeart/2018/2/layout/IconVerticalSolidList"/>
    <dgm:cxn modelId="{ED917017-87AE-4FFB-8B41-81C1C27DD7A7}" type="presParOf" srcId="{F5406C1A-DE07-4F00-82E8-8E0BD470F1C4}" destId="{B15CC74B-227F-4F22-B764-D056BFA43351}" srcOrd="0" destOrd="0" presId="urn:microsoft.com/office/officeart/2018/2/layout/IconVerticalSolidList"/>
    <dgm:cxn modelId="{B8A7C402-D4D1-4EEA-98E8-EA698FF08050}" type="presParOf" srcId="{F5406C1A-DE07-4F00-82E8-8E0BD470F1C4}" destId="{AD7482E9-6323-491A-9B99-27D13A96AAE8}" srcOrd="1" destOrd="0" presId="urn:microsoft.com/office/officeart/2018/2/layout/IconVerticalSolidList"/>
    <dgm:cxn modelId="{ABFA0E68-ECF3-43F1-8D61-94B022E01CB0}" type="presParOf" srcId="{F5406C1A-DE07-4F00-82E8-8E0BD470F1C4}" destId="{F5CAF463-4647-4CF0-8C9D-6C45B9930588}" srcOrd="2" destOrd="0" presId="urn:microsoft.com/office/officeart/2018/2/layout/IconVerticalSolidList"/>
    <dgm:cxn modelId="{EF300374-88B9-4780-8564-474639E94F9F}" type="presParOf" srcId="{F5406C1A-DE07-4F00-82E8-8E0BD470F1C4}" destId="{D6BA3D41-1C70-46E6-B068-165406ADB651}" srcOrd="3" destOrd="0" presId="urn:microsoft.com/office/officeart/2018/2/layout/IconVerticalSolidList"/>
    <dgm:cxn modelId="{FDBA2F29-AD21-4D1D-A05B-25686AA1C4DB}" type="presParOf" srcId="{CE7FFA52-4D1F-43AA-8792-21549E939E19}" destId="{76E26CE6-07C6-45C4-9088-EA16FF2096AF}" srcOrd="3" destOrd="0" presId="urn:microsoft.com/office/officeart/2018/2/layout/IconVerticalSolidList"/>
    <dgm:cxn modelId="{A1A5C3B5-D0C6-44BD-91D1-AC60D86D2350}" type="presParOf" srcId="{CE7FFA52-4D1F-43AA-8792-21549E939E19}" destId="{8F368568-2485-4F68-B832-5B1066CAEFD6}" srcOrd="4" destOrd="0" presId="urn:microsoft.com/office/officeart/2018/2/layout/IconVerticalSolidList"/>
    <dgm:cxn modelId="{C8BF571B-DE28-4539-99F9-79D0B85591F3}" type="presParOf" srcId="{8F368568-2485-4F68-B832-5B1066CAEFD6}" destId="{2C3EE280-B72F-471E-A410-15729A99C3E5}" srcOrd="0" destOrd="0" presId="urn:microsoft.com/office/officeart/2018/2/layout/IconVerticalSolidList"/>
    <dgm:cxn modelId="{DBD56B6F-03A4-4D26-A1F7-CAFFA30369E5}" type="presParOf" srcId="{8F368568-2485-4F68-B832-5B1066CAEFD6}" destId="{2B9E4A3F-847A-4938-851E-733FFFE4101B}" srcOrd="1" destOrd="0" presId="urn:microsoft.com/office/officeart/2018/2/layout/IconVerticalSolidList"/>
    <dgm:cxn modelId="{87F5B88E-B089-4F26-87D1-DF9567D49A0F}" type="presParOf" srcId="{8F368568-2485-4F68-B832-5B1066CAEFD6}" destId="{8FD70DE9-746E-43CC-90BC-79FCB5A57021}" srcOrd="2" destOrd="0" presId="urn:microsoft.com/office/officeart/2018/2/layout/IconVerticalSolidList"/>
    <dgm:cxn modelId="{E358D591-99F0-45EF-B55B-5726D4CE9B6C}" type="presParOf" srcId="{8F368568-2485-4F68-B832-5B1066CAEFD6}" destId="{53582649-5FBC-4B18-8834-9360792F84FB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EF7BCE-0F47-BF40-82F0-5BF0970FB695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6BCCBC79-ABBA-294E-8704-57DD358659B1}">
      <dgm:prSet/>
      <dgm:spPr/>
      <dgm:t>
        <a:bodyPr/>
        <a:lstStyle/>
        <a:p>
          <a:r>
            <a:rPr lang="pl-PL" dirty="0" err="1"/>
            <a:t>environmental</a:t>
          </a:r>
          <a:r>
            <a:rPr lang="pl-PL" dirty="0"/>
            <a:t> and </a:t>
          </a:r>
          <a:r>
            <a:rPr lang="pl-PL" dirty="0" err="1"/>
            <a:t>nature</a:t>
          </a:r>
          <a:r>
            <a:rPr lang="pl-PL" dirty="0"/>
            <a:t> </a:t>
          </a:r>
          <a:r>
            <a:rPr lang="pl-PL" dirty="0" err="1"/>
            <a:t>protection</a:t>
          </a:r>
          <a:r>
            <a:rPr lang="pl-PL" dirty="0"/>
            <a:t> and </a:t>
          </a:r>
          <a:r>
            <a:rPr lang="pl-PL" dirty="0" err="1"/>
            <a:t>water</a:t>
          </a:r>
          <a:r>
            <a:rPr lang="pl-PL" dirty="0"/>
            <a:t> management</a:t>
          </a:r>
        </a:p>
      </dgm:t>
    </dgm:pt>
    <dgm:pt modelId="{8335431E-1063-204F-A204-88F87C01B6D0}" type="parTrans" cxnId="{BFA8A8EE-5740-3E4B-8F65-D35C6AB86387}">
      <dgm:prSet/>
      <dgm:spPr/>
      <dgm:t>
        <a:bodyPr/>
        <a:lstStyle/>
        <a:p>
          <a:endParaRPr lang="pl-PL"/>
        </a:p>
      </dgm:t>
    </dgm:pt>
    <dgm:pt modelId="{D250CD2F-B57B-414F-A246-041F31DF4EFF}" type="sibTrans" cxnId="{BFA8A8EE-5740-3E4B-8F65-D35C6AB86387}">
      <dgm:prSet/>
      <dgm:spPr/>
      <dgm:t>
        <a:bodyPr/>
        <a:lstStyle/>
        <a:p>
          <a:endParaRPr lang="pl-PL"/>
        </a:p>
      </dgm:t>
    </dgm:pt>
    <dgm:pt modelId="{8AAD945F-59FA-1F45-A2FB-1F0726F623B5}">
      <dgm:prSet/>
      <dgm:spPr/>
      <dgm:t>
        <a:bodyPr/>
        <a:lstStyle/>
        <a:p>
          <a:r>
            <a:rPr lang="pl-PL"/>
            <a:t>municipal waste water disposal and treatment</a:t>
          </a:r>
        </a:p>
      </dgm:t>
    </dgm:pt>
    <dgm:pt modelId="{07A63BC2-274C-A24B-81BC-0DC12366C666}" type="parTrans" cxnId="{00FCA818-357E-9B4E-8125-957E988E7535}">
      <dgm:prSet/>
      <dgm:spPr/>
      <dgm:t>
        <a:bodyPr/>
        <a:lstStyle/>
        <a:p>
          <a:endParaRPr lang="pl-PL"/>
        </a:p>
      </dgm:t>
    </dgm:pt>
    <dgm:pt modelId="{5092CBDA-A3D7-7540-B8A2-5B6F94F325DF}" type="sibTrans" cxnId="{00FCA818-357E-9B4E-8125-957E988E7535}">
      <dgm:prSet/>
      <dgm:spPr/>
      <dgm:t>
        <a:bodyPr/>
        <a:lstStyle/>
        <a:p>
          <a:endParaRPr lang="pl-PL"/>
        </a:p>
      </dgm:t>
    </dgm:pt>
    <dgm:pt modelId="{CF2B8967-D9DC-CD4B-B3AE-3FFDFA0DADE1}">
      <dgm:prSet/>
      <dgm:spPr/>
      <dgm:t>
        <a:bodyPr/>
        <a:lstStyle/>
        <a:p>
          <a:r>
            <a:rPr lang="pl-PL"/>
            <a:t>maintenance of cleanliness</a:t>
          </a:r>
        </a:p>
      </dgm:t>
    </dgm:pt>
    <dgm:pt modelId="{579F7074-3DFF-724B-BB0B-B911FF752291}" type="parTrans" cxnId="{79131D71-FAAA-154C-BAA6-304FDA823757}">
      <dgm:prSet/>
      <dgm:spPr/>
      <dgm:t>
        <a:bodyPr/>
        <a:lstStyle/>
        <a:p>
          <a:endParaRPr lang="pl-PL"/>
        </a:p>
      </dgm:t>
    </dgm:pt>
    <dgm:pt modelId="{4F7F7E1D-6E58-FD4C-AA62-DE73F963DE3B}" type="sibTrans" cxnId="{79131D71-FAAA-154C-BAA6-304FDA823757}">
      <dgm:prSet/>
      <dgm:spPr/>
      <dgm:t>
        <a:bodyPr/>
        <a:lstStyle/>
        <a:p>
          <a:endParaRPr lang="pl-PL"/>
        </a:p>
      </dgm:t>
    </dgm:pt>
    <dgm:pt modelId="{896AE004-7DCF-F445-82B1-6E5185D5510F}">
      <dgm:prSet/>
      <dgm:spPr/>
      <dgm:t>
        <a:bodyPr/>
        <a:lstStyle/>
        <a:p>
          <a:r>
            <a:rPr lang="pl-PL"/>
            <a:t>maintenance of waste disposal sites</a:t>
          </a:r>
        </a:p>
      </dgm:t>
    </dgm:pt>
    <dgm:pt modelId="{60A9B3BC-69C5-2041-B9F5-F5E5BB87737F}" type="parTrans" cxnId="{EFE8794E-82C1-9F45-9198-CB781AD4A5C1}">
      <dgm:prSet/>
      <dgm:spPr/>
      <dgm:t>
        <a:bodyPr/>
        <a:lstStyle/>
        <a:p>
          <a:endParaRPr lang="pl-PL"/>
        </a:p>
      </dgm:t>
    </dgm:pt>
    <dgm:pt modelId="{035C7C3F-B71D-F649-A138-1017F7511AAD}" type="sibTrans" cxnId="{EFE8794E-82C1-9F45-9198-CB781AD4A5C1}">
      <dgm:prSet/>
      <dgm:spPr/>
      <dgm:t>
        <a:bodyPr/>
        <a:lstStyle/>
        <a:p>
          <a:endParaRPr lang="pl-PL"/>
        </a:p>
      </dgm:t>
    </dgm:pt>
    <dgm:pt modelId="{4A5CA90C-2160-4F46-B6A2-ACA27EFC48C5}">
      <dgm:prSet/>
      <dgm:spPr/>
      <dgm:t>
        <a:bodyPr/>
        <a:lstStyle/>
        <a:p>
          <a:r>
            <a:rPr lang="pl-PL"/>
            <a:t>disposal of municipal waste</a:t>
          </a:r>
        </a:p>
      </dgm:t>
    </dgm:pt>
    <dgm:pt modelId="{37775921-94A2-A847-ACD2-CA91A7E7C729}" type="parTrans" cxnId="{B15B36CF-B08B-C64D-A38C-5BCBDE11FEC1}">
      <dgm:prSet/>
      <dgm:spPr/>
      <dgm:t>
        <a:bodyPr/>
        <a:lstStyle/>
        <a:p>
          <a:endParaRPr lang="pl-PL"/>
        </a:p>
      </dgm:t>
    </dgm:pt>
    <dgm:pt modelId="{B1F34136-0490-4A4C-9457-D7F2BD24579B}" type="sibTrans" cxnId="{B15B36CF-B08B-C64D-A38C-5BCBDE11FEC1}">
      <dgm:prSet/>
      <dgm:spPr/>
      <dgm:t>
        <a:bodyPr/>
        <a:lstStyle/>
        <a:p>
          <a:endParaRPr lang="pl-PL"/>
        </a:p>
      </dgm:t>
    </dgm:pt>
    <dgm:pt modelId="{35034C38-743A-5043-9E7F-1C61003CD4B2}">
      <dgm:prSet/>
      <dgm:spPr/>
      <dgm:t>
        <a:bodyPr/>
        <a:lstStyle/>
        <a:p>
          <a:r>
            <a:rPr lang="pl-PL" dirty="0" err="1"/>
            <a:t>communal</a:t>
          </a:r>
          <a:r>
            <a:rPr lang="pl-PL" dirty="0"/>
            <a:t> </a:t>
          </a:r>
          <a:r>
            <a:rPr lang="pl-PL" dirty="0" err="1"/>
            <a:t>greenery</a:t>
          </a:r>
          <a:r>
            <a:rPr lang="pl-PL" dirty="0"/>
            <a:t> and </a:t>
          </a:r>
          <a:r>
            <a:rPr lang="pl-PL" dirty="0" err="1"/>
            <a:t>tree</a:t>
          </a:r>
          <a:r>
            <a:rPr lang="pl-PL" dirty="0"/>
            <a:t> </a:t>
          </a:r>
          <a:r>
            <a:rPr lang="pl-PL" dirty="0" err="1"/>
            <a:t>planting</a:t>
          </a:r>
          <a:endParaRPr lang="pl-PL" dirty="0"/>
        </a:p>
      </dgm:t>
    </dgm:pt>
    <dgm:pt modelId="{89218EEE-7C14-374B-8452-4BE8672DA7D1}" type="parTrans" cxnId="{610A3DD0-2849-CE40-A831-A456BA71FE64}">
      <dgm:prSet/>
      <dgm:spPr/>
      <dgm:t>
        <a:bodyPr/>
        <a:lstStyle/>
        <a:p>
          <a:endParaRPr lang="pl-PL"/>
        </a:p>
      </dgm:t>
    </dgm:pt>
    <dgm:pt modelId="{2AE19036-890F-8F40-BDB6-68045E9D4A04}" type="sibTrans" cxnId="{610A3DD0-2849-CE40-A831-A456BA71FE64}">
      <dgm:prSet/>
      <dgm:spPr/>
      <dgm:t>
        <a:bodyPr/>
        <a:lstStyle/>
        <a:p>
          <a:endParaRPr lang="pl-PL"/>
        </a:p>
      </dgm:t>
    </dgm:pt>
    <dgm:pt modelId="{4DE74039-DBA5-8C4D-B87A-49012218732C}" type="pres">
      <dgm:prSet presAssocID="{FEEF7BCE-0F47-BF40-82F0-5BF0970FB695}" presName="linear" presStyleCnt="0">
        <dgm:presLayoutVars>
          <dgm:animLvl val="lvl"/>
          <dgm:resizeHandles val="exact"/>
        </dgm:presLayoutVars>
      </dgm:prSet>
      <dgm:spPr/>
    </dgm:pt>
    <dgm:pt modelId="{F9A570E1-14C2-3A4F-9503-A0BE7DA9F69A}" type="pres">
      <dgm:prSet presAssocID="{6BCCBC79-ABBA-294E-8704-57DD358659B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29054896-0BE7-9C42-B560-A6E60DCE1B74}" type="pres">
      <dgm:prSet presAssocID="{D250CD2F-B57B-414F-A246-041F31DF4EFF}" presName="spacer" presStyleCnt="0"/>
      <dgm:spPr/>
    </dgm:pt>
    <dgm:pt modelId="{AA14F981-C0A8-BE4C-974C-04F26DF81C3C}" type="pres">
      <dgm:prSet presAssocID="{8AAD945F-59FA-1F45-A2FB-1F0726F623B5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EB755678-EB50-8642-A307-4F8C8617F0F8}" type="pres">
      <dgm:prSet presAssocID="{5092CBDA-A3D7-7540-B8A2-5B6F94F325DF}" presName="spacer" presStyleCnt="0"/>
      <dgm:spPr/>
    </dgm:pt>
    <dgm:pt modelId="{F9EBA614-499F-D747-8C63-D1E11B08C813}" type="pres">
      <dgm:prSet presAssocID="{CF2B8967-D9DC-CD4B-B3AE-3FFDFA0DADE1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C426ADB7-8179-6344-88D0-D2F6C38E7827}" type="pres">
      <dgm:prSet presAssocID="{4F7F7E1D-6E58-FD4C-AA62-DE73F963DE3B}" presName="spacer" presStyleCnt="0"/>
      <dgm:spPr/>
    </dgm:pt>
    <dgm:pt modelId="{9CABC0CA-8887-BB4A-8F28-27EBFE8A95A5}" type="pres">
      <dgm:prSet presAssocID="{896AE004-7DCF-F445-82B1-6E5185D5510F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617BCA20-8223-DB47-8542-695B6B4406F8}" type="pres">
      <dgm:prSet presAssocID="{035C7C3F-B71D-F649-A138-1017F7511AAD}" presName="spacer" presStyleCnt="0"/>
      <dgm:spPr/>
    </dgm:pt>
    <dgm:pt modelId="{6C90B1A0-2468-9A47-9BD4-C50FAEC57594}" type="pres">
      <dgm:prSet presAssocID="{4A5CA90C-2160-4F46-B6A2-ACA27EFC48C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BC5C2A9E-8083-D643-B034-6F2EB15A0DFC}" type="pres">
      <dgm:prSet presAssocID="{B1F34136-0490-4A4C-9457-D7F2BD24579B}" presName="spacer" presStyleCnt="0"/>
      <dgm:spPr/>
    </dgm:pt>
    <dgm:pt modelId="{1D36D999-8C07-E740-B78B-870FC02331D3}" type="pres">
      <dgm:prSet presAssocID="{35034C38-743A-5043-9E7F-1C61003CD4B2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BBF6DC17-C18D-E44D-AE83-A24DCCD7537F}" type="presOf" srcId="{35034C38-743A-5043-9E7F-1C61003CD4B2}" destId="{1D36D999-8C07-E740-B78B-870FC02331D3}" srcOrd="0" destOrd="0" presId="urn:microsoft.com/office/officeart/2005/8/layout/vList2"/>
    <dgm:cxn modelId="{00FCA818-357E-9B4E-8125-957E988E7535}" srcId="{FEEF7BCE-0F47-BF40-82F0-5BF0970FB695}" destId="{8AAD945F-59FA-1F45-A2FB-1F0726F623B5}" srcOrd="1" destOrd="0" parTransId="{07A63BC2-274C-A24B-81BC-0DC12366C666}" sibTransId="{5092CBDA-A3D7-7540-B8A2-5B6F94F325DF}"/>
    <dgm:cxn modelId="{4A1C0D3B-63EB-A34F-A1C4-4843324C49BF}" type="presOf" srcId="{4A5CA90C-2160-4F46-B6A2-ACA27EFC48C5}" destId="{6C90B1A0-2468-9A47-9BD4-C50FAEC57594}" srcOrd="0" destOrd="0" presId="urn:microsoft.com/office/officeart/2005/8/layout/vList2"/>
    <dgm:cxn modelId="{EFE8794E-82C1-9F45-9198-CB781AD4A5C1}" srcId="{FEEF7BCE-0F47-BF40-82F0-5BF0970FB695}" destId="{896AE004-7DCF-F445-82B1-6E5185D5510F}" srcOrd="3" destOrd="0" parTransId="{60A9B3BC-69C5-2041-B9F5-F5E5BB87737F}" sibTransId="{035C7C3F-B71D-F649-A138-1017F7511AAD}"/>
    <dgm:cxn modelId="{79131D71-FAAA-154C-BAA6-304FDA823757}" srcId="{FEEF7BCE-0F47-BF40-82F0-5BF0970FB695}" destId="{CF2B8967-D9DC-CD4B-B3AE-3FFDFA0DADE1}" srcOrd="2" destOrd="0" parTransId="{579F7074-3DFF-724B-BB0B-B911FF752291}" sibTransId="{4F7F7E1D-6E58-FD4C-AA62-DE73F963DE3B}"/>
    <dgm:cxn modelId="{F20B3490-E73B-B249-B110-AD57691CD7E9}" type="presOf" srcId="{FEEF7BCE-0F47-BF40-82F0-5BF0970FB695}" destId="{4DE74039-DBA5-8C4D-B87A-49012218732C}" srcOrd="0" destOrd="0" presId="urn:microsoft.com/office/officeart/2005/8/layout/vList2"/>
    <dgm:cxn modelId="{FD3470A8-1C67-714D-86EC-7E2BB9D9D692}" type="presOf" srcId="{CF2B8967-D9DC-CD4B-B3AE-3FFDFA0DADE1}" destId="{F9EBA614-499F-D747-8C63-D1E11B08C813}" srcOrd="0" destOrd="0" presId="urn:microsoft.com/office/officeart/2005/8/layout/vList2"/>
    <dgm:cxn modelId="{6C256CAB-0A0B-1842-A15D-9A21D0513467}" type="presOf" srcId="{6BCCBC79-ABBA-294E-8704-57DD358659B1}" destId="{F9A570E1-14C2-3A4F-9503-A0BE7DA9F69A}" srcOrd="0" destOrd="0" presId="urn:microsoft.com/office/officeart/2005/8/layout/vList2"/>
    <dgm:cxn modelId="{B15B36CF-B08B-C64D-A38C-5BCBDE11FEC1}" srcId="{FEEF7BCE-0F47-BF40-82F0-5BF0970FB695}" destId="{4A5CA90C-2160-4F46-B6A2-ACA27EFC48C5}" srcOrd="4" destOrd="0" parTransId="{37775921-94A2-A847-ACD2-CA91A7E7C729}" sibTransId="{B1F34136-0490-4A4C-9457-D7F2BD24579B}"/>
    <dgm:cxn modelId="{610A3DD0-2849-CE40-A831-A456BA71FE64}" srcId="{FEEF7BCE-0F47-BF40-82F0-5BF0970FB695}" destId="{35034C38-743A-5043-9E7F-1C61003CD4B2}" srcOrd="5" destOrd="0" parTransId="{89218EEE-7C14-374B-8452-4BE8672DA7D1}" sibTransId="{2AE19036-890F-8F40-BDB6-68045E9D4A04}"/>
    <dgm:cxn modelId="{457E4AE0-4F5B-0A44-BA30-0A304929E8A1}" type="presOf" srcId="{8AAD945F-59FA-1F45-A2FB-1F0726F623B5}" destId="{AA14F981-C0A8-BE4C-974C-04F26DF81C3C}" srcOrd="0" destOrd="0" presId="urn:microsoft.com/office/officeart/2005/8/layout/vList2"/>
    <dgm:cxn modelId="{BFA8A8EE-5740-3E4B-8F65-D35C6AB86387}" srcId="{FEEF7BCE-0F47-BF40-82F0-5BF0970FB695}" destId="{6BCCBC79-ABBA-294E-8704-57DD358659B1}" srcOrd="0" destOrd="0" parTransId="{8335431E-1063-204F-A204-88F87C01B6D0}" sibTransId="{D250CD2F-B57B-414F-A246-041F31DF4EFF}"/>
    <dgm:cxn modelId="{0D4536F9-A62C-1F49-832D-5444A2E3EFCC}" type="presOf" srcId="{896AE004-7DCF-F445-82B1-6E5185D5510F}" destId="{9CABC0CA-8887-BB4A-8F28-27EBFE8A95A5}" srcOrd="0" destOrd="0" presId="urn:microsoft.com/office/officeart/2005/8/layout/vList2"/>
    <dgm:cxn modelId="{B0757F0E-0098-9C4A-834E-0421D570B356}" type="presParOf" srcId="{4DE74039-DBA5-8C4D-B87A-49012218732C}" destId="{F9A570E1-14C2-3A4F-9503-A0BE7DA9F69A}" srcOrd="0" destOrd="0" presId="urn:microsoft.com/office/officeart/2005/8/layout/vList2"/>
    <dgm:cxn modelId="{5CDDD64A-3C51-2041-A3F8-474383577775}" type="presParOf" srcId="{4DE74039-DBA5-8C4D-B87A-49012218732C}" destId="{29054896-0BE7-9C42-B560-A6E60DCE1B74}" srcOrd="1" destOrd="0" presId="urn:microsoft.com/office/officeart/2005/8/layout/vList2"/>
    <dgm:cxn modelId="{9F8A2C29-30B7-D345-AAA3-D8B0ECF4F0B5}" type="presParOf" srcId="{4DE74039-DBA5-8C4D-B87A-49012218732C}" destId="{AA14F981-C0A8-BE4C-974C-04F26DF81C3C}" srcOrd="2" destOrd="0" presId="urn:microsoft.com/office/officeart/2005/8/layout/vList2"/>
    <dgm:cxn modelId="{DC523DD6-B85D-7E4D-BA0D-1DDFB06BF52D}" type="presParOf" srcId="{4DE74039-DBA5-8C4D-B87A-49012218732C}" destId="{EB755678-EB50-8642-A307-4F8C8617F0F8}" srcOrd="3" destOrd="0" presId="urn:microsoft.com/office/officeart/2005/8/layout/vList2"/>
    <dgm:cxn modelId="{B39E1CA4-74A5-C447-9066-AB971BF082F3}" type="presParOf" srcId="{4DE74039-DBA5-8C4D-B87A-49012218732C}" destId="{F9EBA614-499F-D747-8C63-D1E11B08C813}" srcOrd="4" destOrd="0" presId="urn:microsoft.com/office/officeart/2005/8/layout/vList2"/>
    <dgm:cxn modelId="{3F96263B-C184-914B-A8F0-7C97EA81FF44}" type="presParOf" srcId="{4DE74039-DBA5-8C4D-B87A-49012218732C}" destId="{C426ADB7-8179-6344-88D0-D2F6C38E7827}" srcOrd="5" destOrd="0" presId="urn:microsoft.com/office/officeart/2005/8/layout/vList2"/>
    <dgm:cxn modelId="{36DCA1B9-92F3-9E4F-AD96-4A48F65A9FB0}" type="presParOf" srcId="{4DE74039-DBA5-8C4D-B87A-49012218732C}" destId="{9CABC0CA-8887-BB4A-8F28-27EBFE8A95A5}" srcOrd="6" destOrd="0" presId="urn:microsoft.com/office/officeart/2005/8/layout/vList2"/>
    <dgm:cxn modelId="{52AC2061-2A05-FA42-913E-9D0018019687}" type="presParOf" srcId="{4DE74039-DBA5-8C4D-B87A-49012218732C}" destId="{617BCA20-8223-DB47-8542-695B6B4406F8}" srcOrd="7" destOrd="0" presId="urn:microsoft.com/office/officeart/2005/8/layout/vList2"/>
    <dgm:cxn modelId="{293B0F58-3D17-ED42-B0EB-7F3BDCC2CD71}" type="presParOf" srcId="{4DE74039-DBA5-8C4D-B87A-49012218732C}" destId="{6C90B1A0-2468-9A47-9BD4-C50FAEC57594}" srcOrd="8" destOrd="0" presId="urn:microsoft.com/office/officeart/2005/8/layout/vList2"/>
    <dgm:cxn modelId="{0A283564-AA55-6843-B5C7-E903DFB8B42D}" type="presParOf" srcId="{4DE74039-DBA5-8C4D-B87A-49012218732C}" destId="{BC5C2A9E-8083-D643-B034-6F2EB15A0DFC}" srcOrd="9" destOrd="0" presId="urn:microsoft.com/office/officeart/2005/8/layout/vList2"/>
    <dgm:cxn modelId="{81901AB6-797C-B540-BC97-3FBD453012BC}" type="presParOf" srcId="{4DE74039-DBA5-8C4D-B87A-49012218732C}" destId="{1D36D999-8C07-E740-B78B-870FC02331D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3FF2F2-98D4-D741-A2A7-7C4B97E0F25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l-PL"/>
        </a:p>
      </dgm:t>
    </dgm:pt>
    <dgm:pt modelId="{D1679351-5B5B-834F-9E99-F8625FF0CF93}">
      <dgm:prSet/>
      <dgm:spPr/>
      <dgm:t>
        <a:bodyPr/>
        <a:lstStyle/>
        <a:p>
          <a:r>
            <a:rPr lang="pl-PL"/>
            <a:t>water management</a:t>
          </a:r>
        </a:p>
      </dgm:t>
    </dgm:pt>
    <dgm:pt modelId="{6A331FF9-C9F9-CD4D-9CFA-A388483E238A}" type="parTrans" cxnId="{B8E0D538-C10D-4744-829E-BB959BF1AD26}">
      <dgm:prSet/>
      <dgm:spPr/>
      <dgm:t>
        <a:bodyPr/>
        <a:lstStyle/>
        <a:p>
          <a:endParaRPr lang="pl-PL"/>
        </a:p>
      </dgm:t>
    </dgm:pt>
    <dgm:pt modelId="{AD638B22-DC76-2442-8BE3-CA4E286327A5}" type="sibTrans" cxnId="{B8E0D538-C10D-4744-829E-BB959BF1AD26}">
      <dgm:prSet/>
      <dgm:spPr/>
      <dgm:t>
        <a:bodyPr/>
        <a:lstStyle/>
        <a:p>
          <a:endParaRPr lang="pl-PL"/>
        </a:p>
      </dgm:t>
    </dgm:pt>
    <dgm:pt modelId="{C73BAEF3-7639-704C-80DF-86AD04E0DCCA}">
      <dgm:prSet/>
      <dgm:spPr/>
      <dgm:t>
        <a:bodyPr/>
        <a:lstStyle/>
        <a:p>
          <a:r>
            <a:rPr lang="pl-PL"/>
            <a:t>environmental and nature protection</a:t>
          </a:r>
        </a:p>
      </dgm:t>
    </dgm:pt>
    <dgm:pt modelId="{0B1BDD7D-20A5-EB4F-A2C3-B603AF9C15D4}" type="parTrans" cxnId="{BB92C8C3-E118-A449-9945-BE5FC4A57DE6}">
      <dgm:prSet/>
      <dgm:spPr/>
      <dgm:t>
        <a:bodyPr/>
        <a:lstStyle/>
        <a:p>
          <a:endParaRPr lang="pl-PL"/>
        </a:p>
      </dgm:t>
    </dgm:pt>
    <dgm:pt modelId="{1971128A-5F02-4A47-98FD-F3E54B17663D}" type="sibTrans" cxnId="{BB92C8C3-E118-A449-9945-BE5FC4A57DE6}">
      <dgm:prSet/>
      <dgm:spPr/>
      <dgm:t>
        <a:bodyPr/>
        <a:lstStyle/>
        <a:p>
          <a:endParaRPr lang="pl-PL"/>
        </a:p>
      </dgm:t>
    </dgm:pt>
    <dgm:pt modelId="{EA86101B-C79F-6A48-897A-3E2EE33EBB0A}" type="pres">
      <dgm:prSet presAssocID="{5E3FF2F2-98D4-D741-A2A7-7C4B97E0F25B}" presName="linear" presStyleCnt="0">
        <dgm:presLayoutVars>
          <dgm:animLvl val="lvl"/>
          <dgm:resizeHandles val="exact"/>
        </dgm:presLayoutVars>
      </dgm:prSet>
      <dgm:spPr/>
    </dgm:pt>
    <dgm:pt modelId="{B6D999FD-AE95-4849-90FE-33A68D3589DF}" type="pres">
      <dgm:prSet presAssocID="{D1679351-5B5B-834F-9E99-F8625FF0CF9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FB8A5205-D6E7-8341-87AF-A9267B53A0ED}" type="pres">
      <dgm:prSet presAssocID="{AD638B22-DC76-2442-8BE3-CA4E286327A5}" presName="spacer" presStyleCnt="0"/>
      <dgm:spPr/>
    </dgm:pt>
    <dgm:pt modelId="{A8A14EC2-CF0C-0E42-AD95-F288D5B2D98D}" type="pres">
      <dgm:prSet presAssocID="{C73BAEF3-7639-704C-80DF-86AD04E0DCC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DC7E611-F3F6-3044-8216-E0BF0815BC1F}" type="presOf" srcId="{C73BAEF3-7639-704C-80DF-86AD04E0DCCA}" destId="{A8A14EC2-CF0C-0E42-AD95-F288D5B2D98D}" srcOrd="0" destOrd="0" presId="urn:microsoft.com/office/officeart/2005/8/layout/vList2"/>
    <dgm:cxn modelId="{B8E0D538-C10D-4744-829E-BB959BF1AD26}" srcId="{5E3FF2F2-98D4-D741-A2A7-7C4B97E0F25B}" destId="{D1679351-5B5B-834F-9E99-F8625FF0CF93}" srcOrd="0" destOrd="0" parTransId="{6A331FF9-C9F9-CD4D-9CFA-A388483E238A}" sibTransId="{AD638B22-DC76-2442-8BE3-CA4E286327A5}"/>
    <dgm:cxn modelId="{9CAD6975-4A61-FA45-8905-7B3428006B14}" type="presOf" srcId="{D1679351-5B5B-834F-9E99-F8625FF0CF93}" destId="{B6D999FD-AE95-4849-90FE-33A68D3589DF}" srcOrd="0" destOrd="0" presId="urn:microsoft.com/office/officeart/2005/8/layout/vList2"/>
    <dgm:cxn modelId="{34B77D83-C758-4048-BB65-9782787F1B57}" type="presOf" srcId="{5E3FF2F2-98D4-D741-A2A7-7C4B97E0F25B}" destId="{EA86101B-C79F-6A48-897A-3E2EE33EBB0A}" srcOrd="0" destOrd="0" presId="urn:microsoft.com/office/officeart/2005/8/layout/vList2"/>
    <dgm:cxn modelId="{BB92C8C3-E118-A449-9945-BE5FC4A57DE6}" srcId="{5E3FF2F2-98D4-D741-A2A7-7C4B97E0F25B}" destId="{C73BAEF3-7639-704C-80DF-86AD04E0DCCA}" srcOrd="1" destOrd="0" parTransId="{0B1BDD7D-20A5-EB4F-A2C3-B603AF9C15D4}" sibTransId="{1971128A-5F02-4A47-98FD-F3E54B17663D}"/>
    <dgm:cxn modelId="{F36FB6B8-C970-B648-B8FC-A8D2B1B06710}" type="presParOf" srcId="{EA86101B-C79F-6A48-897A-3E2EE33EBB0A}" destId="{B6D999FD-AE95-4849-90FE-33A68D3589DF}" srcOrd="0" destOrd="0" presId="urn:microsoft.com/office/officeart/2005/8/layout/vList2"/>
    <dgm:cxn modelId="{653CC182-A013-5146-88E8-3B6C1AF3661F}" type="presParOf" srcId="{EA86101B-C79F-6A48-897A-3E2EE33EBB0A}" destId="{FB8A5205-D6E7-8341-87AF-A9267B53A0ED}" srcOrd="1" destOrd="0" presId="urn:microsoft.com/office/officeart/2005/8/layout/vList2"/>
    <dgm:cxn modelId="{A03BFD32-A1ED-F349-9543-D4490DBC9067}" type="presParOf" srcId="{EA86101B-C79F-6A48-897A-3E2EE33EBB0A}" destId="{A8A14EC2-CF0C-0E42-AD95-F288D5B2D98D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B50378B-11D0-A74C-B870-FB39517DDBF7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pl-PL"/>
        </a:p>
      </dgm:t>
    </dgm:pt>
    <dgm:pt modelId="{DB8B7FB3-D44C-2C48-85CF-33960EBD7306}">
      <dgm:prSet/>
      <dgm:spPr/>
      <dgm:t>
        <a:bodyPr/>
        <a:lstStyle/>
        <a:p>
          <a:r>
            <a:rPr lang="pl-PL"/>
            <a:t>preservation of the values of the cultural and natural environment taking into account the needs of future generations</a:t>
          </a:r>
        </a:p>
      </dgm:t>
    </dgm:pt>
    <dgm:pt modelId="{E7BDC4F7-E176-6849-9264-CC452976746A}" type="parTrans" cxnId="{A212B4FF-988D-3240-83B5-8ED03EE8E56F}">
      <dgm:prSet/>
      <dgm:spPr/>
      <dgm:t>
        <a:bodyPr/>
        <a:lstStyle/>
        <a:p>
          <a:endParaRPr lang="pl-PL"/>
        </a:p>
      </dgm:t>
    </dgm:pt>
    <dgm:pt modelId="{F8EA3703-31C1-444D-985D-604B60069662}" type="sibTrans" cxnId="{A212B4FF-988D-3240-83B5-8ED03EE8E56F}">
      <dgm:prSet/>
      <dgm:spPr/>
      <dgm:t>
        <a:bodyPr/>
        <a:lstStyle/>
        <a:p>
          <a:endParaRPr lang="pl-PL"/>
        </a:p>
      </dgm:t>
    </dgm:pt>
    <dgm:pt modelId="{2BAA40D9-D02A-4844-9EB1-84BEE2575E8C}">
      <dgm:prSet/>
      <dgm:spPr>
        <a:solidFill>
          <a:srgbClr val="92D050"/>
        </a:solidFill>
        <a:ln>
          <a:solidFill>
            <a:srgbClr val="00B050"/>
          </a:solidFill>
        </a:ln>
      </dgm:spPr>
      <dgm:t>
        <a:bodyPr/>
        <a:lstStyle/>
        <a:p>
          <a:r>
            <a:rPr lang="pl-PL" dirty="0" err="1"/>
            <a:t>rational</a:t>
          </a:r>
          <a:r>
            <a:rPr lang="pl-PL" dirty="0"/>
            <a:t> </a:t>
          </a:r>
          <a:r>
            <a:rPr lang="pl-PL" dirty="0" err="1"/>
            <a:t>use</a:t>
          </a:r>
          <a:r>
            <a:rPr lang="pl-PL" dirty="0"/>
            <a:t> of </a:t>
          </a:r>
          <a:r>
            <a:rPr lang="pl-PL" dirty="0" err="1"/>
            <a:t>natural</a:t>
          </a:r>
          <a:r>
            <a:rPr lang="pl-PL" dirty="0"/>
            <a:t> </a:t>
          </a:r>
          <a:r>
            <a:rPr lang="pl-PL" dirty="0" err="1"/>
            <a:t>resources</a:t>
          </a:r>
          <a:r>
            <a:rPr lang="pl-PL" dirty="0"/>
            <a:t> and the </a:t>
          </a:r>
          <a:r>
            <a:rPr lang="pl-PL" dirty="0" err="1"/>
            <a:t>shaping</a:t>
          </a:r>
          <a:r>
            <a:rPr lang="pl-PL" dirty="0"/>
            <a:t> of the environment in </a:t>
          </a:r>
          <a:r>
            <a:rPr lang="pl-PL" dirty="0" err="1"/>
            <a:t>accordance</a:t>
          </a:r>
          <a:r>
            <a:rPr lang="pl-PL" dirty="0"/>
            <a:t> with the </a:t>
          </a:r>
          <a:r>
            <a:rPr lang="pl-PL" dirty="0" err="1"/>
            <a:t>principle</a:t>
          </a:r>
          <a:r>
            <a:rPr lang="pl-PL" dirty="0"/>
            <a:t> of </a:t>
          </a:r>
          <a:r>
            <a:rPr lang="pl-PL" dirty="0" err="1"/>
            <a:t>sustainable</a:t>
          </a:r>
          <a:r>
            <a:rPr lang="pl-PL" dirty="0"/>
            <a:t> development</a:t>
          </a:r>
        </a:p>
      </dgm:t>
    </dgm:pt>
    <dgm:pt modelId="{E5F25536-B5A2-9949-AE28-A25588E08B43}" type="parTrans" cxnId="{856E2434-DB43-A84F-8AC9-12BD425A6C80}">
      <dgm:prSet/>
      <dgm:spPr/>
      <dgm:t>
        <a:bodyPr/>
        <a:lstStyle/>
        <a:p>
          <a:endParaRPr lang="pl-PL"/>
        </a:p>
      </dgm:t>
    </dgm:pt>
    <dgm:pt modelId="{7482BDE5-0A60-1E42-BE74-BCF52F7D3DE4}" type="sibTrans" cxnId="{856E2434-DB43-A84F-8AC9-12BD425A6C80}">
      <dgm:prSet/>
      <dgm:spPr/>
      <dgm:t>
        <a:bodyPr/>
        <a:lstStyle/>
        <a:p>
          <a:endParaRPr lang="pl-PL"/>
        </a:p>
      </dgm:t>
    </dgm:pt>
    <dgm:pt modelId="{77427EEA-FB49-8942-A919-D1CCC9338FB0}" type="pres">
      <dgm:prSet presAssocID="{BB50378B-11D0-A74C-B870-FB39517DDBF7}" presName="linear" presStyleCnt="0">
        <dgm:presLayoutVars>
          <dgm:animLvl val="lvl"/>
          <dgm:resizeHandles val="exact"/>
        </dgm:presLayoutVars>
      </dgm:prSet>
      <dgm:spPr/>
    </dgm:pt>
    <dgm:pt modelId="{D7DE794A-A40A-F548-A8EF-04C9CFFAD7A9}" type="pres">
      <dgm:prSet presAssocID="{DB8B7FB3-D44C-2C48-85CF-33960EBD730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44C2E63D-C5C7-874F-B91A-01D065C245A6}" type="pres">
      <dgm:prSet presAssocID="{F8EA3703-31C1-444D-985D-604B60069662}" presName="spacer" presStyleCnt="0"/>
      <dgm:spPr/>
    </dgm:pt>
    <dgm:pt modelId="{16B71A3A-2C60-A044-ADFC-A304DDB95F0C}" type="pres">
      <dgm:prSet presAssocID="{2BAA40D9-D02A-4844-9EB1-84BEE2575E8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56E2434-DB43-A84F-8AC9-12BD425A6C80}" srcId="{BB50378B-11D0-A74C-B870-FB39517DDBF7}" destId="{2BAA40D9-D02A-4844-9EB1-84BEE2575E8C}" srcOrd="1" destOrd="0" parTransId="{E5F25536-B5A2-9949-AE28-A25588E08B43}" sibTransId="{7482BDE5-0A60-1E42-BE74-BCF52F7D3DE4}"/>
    <dgm:cxn modelId="{9B4FD9A2-4AD0-5042-B0A3-1948F90F3483}" type="presOf" srcId="{DB8B7FB3-D44C-2C48-85CF-33960EBD7306}" destId="{D7DE794A-A40A-F548-A8EF-04C9CFFAD7A9}" srcOrd="0" destOrd="0" presId="urn:microsoft.com/office/officeart/2005/8/layout/vList2"/>
    <dgm:cxn modelId="{F86860F4-02A1-6046-B8DE-B39EDE31B02B}" type="presOf" srcId="{BB50378B-11D0-A74C-B870-FB39517DDBF7}" destId="{77427EEA-FB49-8942-A919-D1CCC9338FB0}" srcOrd="0" destOrd="0" presId="urn:microsoft.com/office/officeart/2005/8/layout/vList2"/>
    <dgm:cxn modelId="{6D1293FA-A71A-EF49-80D4-7CCA41C673DE}" type="presOf" srcId="{2BAA40D9-D02A-4844-9EB1-84BEE2575E8C}" destId="{16B71A3A-2C60-A044-ADFC-A304DDB95F0C}" srcOrd="0" destOrd="0" presId="urn:microsoft.com/office/officeart/2005/8/layout/vList2"/>
    <dgm:cxn modelId="{A212B4FF-988D-3240-83B5-8ED03EE8E56F}" srcId="{BB50378B-11D0-A74C-B870-FB39517DDBF7}" destId="{DB8B7FB3-D44C-2C48-85CF-33960EBD7306}" srcOrd="0" destOrd="0" parTransId="{E7BDC4F7-E176-6849-9264-CC452976746A}" sibTransId="{F8EA3703-31C1-444D-985D-604B60069662}"/>
    <dgm:cxn modelId="{D9E944AB-1D90-5345-8EBE-D4CFCCCD36C5}" type="presParOf" srcId="{77427EEA-FB49-8942-A919-D1CCC9338FB0}" destId="{D7DE794A-A40A-F548-A8EF-04C9CFFAD7A9}" srcOrd="0" destOrd="0" presId="urn:microsoft.com/office/officeart/2005/8/layout/vList2"/>
    <dgm:cxn modelId="{6C6CE4E1-6EFB-C844-97C6-9F553A54ACC4}" type="presParOf" srcId="{77427EEA-FB49-8942-A919-D1CCC9338FB0}" destId="{44C2E63D-C5C7-874F-B91A-01D065C245A6}" srcOrd="1" destOrd="0" presId="urn:microsoft.com/office/officeart/2005/8/layout/vList2"/>
    <dgm:cxn modelId="{84D2E6B7-C5BF-464E-A27C-E9EDE89F8527}" type="presParOf" srcId="{77427EEA-FB49-8942-A919-D1CCC9338FB0}" destId="{16B71A3A-2C60-A044-ADFC-A304DDB95F0C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3BDD9F-FCEA-1446-868E-06930B51AC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31B3075E-7617-6E46-AB57-2C7E29A84055}">
      <dgm:prSet/>
      <dgm:spPr/>
      <dgm:t>
        <a:bodyPr/>
        <a:lstStyle/>
        <a:p>
          <a:pPr algn="ctr"/>
          <a:r>
            <a:rPr lang="pl-PL" dirty="0"/>
            <a:t>1) </a:t>
          </a:r>
          <a:r>
            <a:rPr lang="pl-PL" dirty="0" err="1"/>
            <a:t>Competence</a:t>
          </a:r>
          <a:r>
            <a:rPr lang="pl-PL" dirty="0"/>
            <a:t> to limit the </a:t>
          </a:r>
          <a:r>
            <a:rPr lang="pl-PL" dirty="0" err="1"/>
            <a:t>liability</a:t>
          </a:r>
          <a:r>
            <a:rPr lang="pl-PL" dirty="0"/>
            <a:t> of the </a:t>
          </a:r>
          <a:r>
            <a:rPr lang="pl-PL" dirty="0" err="1"/>
            <a:t>issuer</a:t>
          </a:r>
          <a:r>
            <a:rPr lang="pl-PL" dirty="0"/>
            <a:t> (</a:t>
          </a:r>
          <a:r>
            <a:rPr lang="pl-PL" dirty="0" err="1"/>
            <a:t>local</a:t>
          </a:r>
          <a:r>
            <a:rPr lang="pl-PL" dirty="0"/>
            <a:t> </a:t>
          </a:r>
          <a:r>
            <a:rPr lang="pl-PL" dirty="0" err="1"/>
            <a:t>government</a:t>
          </a:r>
          <a:r>
            <a:rPr lang="pl-PL" dirty="0"/>
            <a:t>)</a:t>
          </a:r>
        </a:p>
      </dgm:t>
    </dgm:pt>
    <dgm:pt modelId="{0BD9B3D9-18CA-6C49-A310-AFE545A1BCA2}" type="parTrans" cxnId="{D6C1B1C1-B4C1-8D4A-AA74-C7E7F391A381}">
      <dgm:prSet/>
      <dgm:spPr/>
      <dgm:t>
        <a:bodyPr/>
        <a:lstStyle/>
        <a:p>
          <a:endParaRPr lang="pl-PL"/>
        </a:p>
      </dgm:t>
    </dgm:pt>
    <dgm:pt modelId="{D07C3722-A3F2-E445-9DC0-68BE8BA450F4}" type="sibTrans" cxnId="{D6C1B1C1-B4C1-8D4A-AA74-C7E7F391A381}">
      <dgm:prSet/>
      <dgm:spPr/>
      <dgm:t>
        <a:bodyPr/>
        <a:lstStyle/>
        <a:p>
          <a:endParaRPr lang="pl-PL"/>
        </a:p>
      </dgm:t>
    </dgm:pt>
    <dgm:pt modelId="{2172DD23-3005-DF40-A4B3-50BA67C696C5}">
      <dgm:prSet/>
      <dgm:spPr/>
      <dgm:t>
        <a:bodyPr/>
        <a:lstStyle/>
        <a:p>
          <a:r>
            <a:rPr lang="pl-PL" dirty="0"/>
            <a:t>2) </a:t>
          </a:r>
          <a:r>
            <a:rPr lang="pl-PL" dirty="0" err="1"/>
            <a:t>Possibility</a:t>
          </a:r>
          <a:r>
            <a:rPr lang="pl-PL" dirty="0"/>
            <a:t> of the </a:t>
          </a:r>
          <a:r>
            <a:rPr lang="pl-PL" dirty="0" err="1"/>
            <a:t>bondholder</a:t>
          </a:r>
          <a:r>
            <a:rPr lang="pl-PL" dirty="0"/>
            <a:t> </a:t>
          </a:r>
          <a:r>
            <a:rPr lang="pl-PL" dirty="0" err="1"/>
            <a:t>being</a:t>
          </a:r>
          <a:r>
            <a:rPr lang="pl-PL" dirty="0"/>
            <a:t> </a:t>
          </a:r>
          <a:r>
            <a:rPr lang="pl-PL" dirty="0" err="1"/>
            <a:t>granted</a:t>
          </a:r>
          <a:r>
            <a:rPr lang="pl-PL" dirty="0"/>
            <a:t> a </a:t>
          </a:r>
          <a:r>
            <a:rPr lang="pl-PL" dirty="0" err="1"/>
            <a:t>right</a:t>
          </a:r>
          <a:r>
            <a:rPr lang="pl-PL" dirty="0"/>
            <a:t> of </a:t>
          </a:r>
          <a:r>
            <a:rPr lang="pl-PL" dirty="0" err="1"/>
            <a:t>claim</a:t>
          </a:r>
          <a:r>
            <a:rPr lang="pl-PL" dirty="0"/>
            <a:t> </a:t>
          </a:r>
          <a:r>
            <a:rPr lang="pl-PL" dirty="0" err="1"/>
            <a:t>before</a:t>
          </a:r>
          <a:r>
            <a:rPr lang="pl-PL" dirty="0"/>
            <a:t> </a:t>
          </a:r>
          <a:r>
            <a:rPr lang="pl-PL" dirty="0" err="1"/>
            <a:t>other</a:t>
          </a:r>
          <a:r>
            <a:rPr lang="pl-PL" dirty="0"/>
            <a:t> </a:t>
          </a:r>
          <a:r>
            <a:rPr lang="pl-PL" dirty="0" err="1"/>
            <a:t>creditors</a:t>
          </a:r>
          <a:r>
            <a:rPr lang="pl-PL" dirty="0"/>
            <a:t> of the </a:t>
          </a:r>
          <a:r>
            <a:rPr lang="pl-PL" dirty="0" err="1"/>
            <a:t>issuer</a:t>
          </a:r>
          <a:r>
            <a:rPr lang="pl-PL" dirty="0"/>
            <a:t>
</a:t>
          </a:r>
        </a:p>
      </dgm:t>
    </dgm:pt>
    <dgm:pt modelId="{6AA61230-DE99-F642-BAAC-F247AF92EA65}" type="parTrans" cxnId="{CF6E2A8D-8090-0D4D-A74F-3EC5DCBC6F0F}">
      <dgm:prSet/>
      <dgm:spPr/>
      <dgm:t>
        <a:bodyPr/>
        <a:lstStyle/>
        <a:p>
          <a:endParaRPr lang="pl-PL"/>
        </a:p>
      </dgm:t>
    </dgm:pt>
    <dgm:pt modelId="{6EEEC393-0C36-914A-ABFA-9621907FECB2}" type="sibTrans" cxnId="{CF6E2A8D-8090-0D4D-A74F-3EC5DCBC6F0F}">
      <dgm:prSet/>
      <dgm:spPr/>
      <dgm:t>
        <a:bodyPr/>
        <a:lstStyle/>
        <a:p>
          <a:endParaRPr lang="pl-PL"/>
        </a:p>
      </dgm:t>
    </dgm:pt>
    <dgm:pt modelId="{0D1E7E24-168C-0E4E-ABC6-A00A4B8ACA45}" type="pres">
      <dgm:prSet presAssocID="{543BDD9F-FCEA-1446-868E-06930B51ACE5}" presName="linear" presStyleCnt="0">
        <dgm:presLayoutVars>
          <dgm:animLvl val="lvl"/>
          <dgm:resizeHandles val="exact"/>
        </dgm:presLayoutVars>
      </dgm:prSet>
      <dgm:spPr/>
    </dgm:pt>
    <dgm:pt modelId="{7C58A165-867B-2E4D-8BB5-84ADD45EAC67}" type="pres">
      <dgm:prSet presAssocID="{31B3075E-7617-6E46-AB57-2C7E29A84055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DF615708-745F-7F48-93BD-204BF6C905A2}" type="pres">
      <dgm:prSet presAssocID="{D07C3722-A3F2-E445-9DC0-68BE8BA450F4}" presName="spacer" presStyleCnt="0"/>
      <dgm:spPr/>
    </dgm:pt>
    <dgm:pt modelId="{0A792B69-AE4F-7947-8CFE-9B599CE6099E}" type="pres">
      <dgm:prSet presAssocID="{2172DD23-3005-DF40-A4B3-50BA67C696C5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262BEE07-364D-2C4A-9E08-699F6C210129}" type="presOf" srcId="{543BDD9F-FCEA-1446-868E-06930B51ACE5}" destId="{0D1E7E24-168C-0E4E-ABC6-A00A4B8ACA45}" srcOrd="0" destOrd="0" presId="urn:microsoft.com/office/officeart/2005/8/layout/vList2"/>
    <dgm:cxn modelId="{8B5D0C4F-089C-AB4C-B5A4-F15F8756BEED}" type="presOf" srcId="{31B3075E-7617-6E46-AB57-2C7E29A84055}" destId="{7C58A165-867B-2E4D-8BB5-84ADD45EAC67}" srcOrd="0" destOrd="0" presId="urn:microsoft.com/office/officeart/2005/8/layout/vList2"/>
    <dgm:cxn modelId="{CF6E2A8D-8090-0D4D-A74F-3EC5DCBC6F0F}" srcId="{543BDD9F-FCEA-1446-868E-06930B51ACE5}" destId="{2172DD23-3005-DF40-A4B3-50BA67C696C5}" srcOrd="1" destOrd="0" parTransId="{6AA61230-DE99-F642-BAAC-F247AF92EA65}" sibTransId="{6EEEC393-0C36-914A-ABFA-9621907FECB2}"/>
    <dgm:cxn modelId="{218ED7A3-9414-7A40-9C3C-4843FAB7EDF1}" type="presOf" srcId="{2172DD23-3005-DF40-A4B3-50BA67C696C5}" destId="{0A792B69-AE4F-7947-8CFE-9B599CE6099E}" srcOrd="0" destOrd="0" presId="urn:microsoft.com/office/officeart/2005/8/layout/vList2"/>
    <dgm:cxn modelId="{D6C1B1C1-B4C1-8D4A-AA74-C7E7F391A381}" srcId="{543BDD9F-FCEA-1446-868E-06930B51ACE5}" destId="{31B3075E-7617-6E46-AB57-2C7E29A84055}" srcOrd="0" destOrd="0" parTransId="{0BD9B3D9-18CA-6C49-A310-AFE545A1BCA2}" sibTransId="{D07C3722-A3F2-E445-9DC0-68BE8BA450F4}"/>
    <dgm:cxn modelId="{B7B2D3D8-0F70-9543-80DD-EC54BFBC1329}" type="presParOf" srcId="{0D1E7E24-168C-0E4E-ABC6-A00A4B8ACA45}" destId="{7C58A165-867B-2E4D-8BB5-84ADD45EAC67}" srcOrd="0" destOrd="0" presId="urn:microsoft.com/office/officeart/2005/8/layout/vList2"/>
    <dgm:cxn modelId="{93CE20B4-AF4D-6449-95D4-12AE59B50FD9}" type="presParOf" srcId="{0D1E7E24-168C-0E4E-ABC6-A00A4B8ACA45}" destId="{DF615708-745F-7F48-93BD-204BF6C905A2}" srcOrd="1" destOrd="0" presId="urn:microsoft.com/office/officeart/2005/8/layout/vList2"/>
    <dgm:cxn modelId="{26A850A3-C69E-BB4B-8391-39263855ECAE}" type="presParOf" srcId="{0D1E7E24-168C-0E4E-ABC6-A00A4B8ACA45}" destId="{0A792B69-AE4F-7947-8CFE-9B599CE6099E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75374CF-BFE3-654D-BEA8-3281A25290C9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AFECD693-DE09-A148-AE17-00F10886B947}">
      <dgm:prSet/>
      <dgm:spPr/>
      <dgm:t>
        <a:bodyPr/>
        <a:lstStyle/>
        <a:p>
          <a:r>
            <a:rPr lang="pl-PL" dirty="0"/>
            <a:t>1) </a:t>
          </a:r>
          <a:r>
            <a:rPr lang="pl-PL" dirty="0" err="1"/>
            <a:t>limitation</a:t>
          </a:r>
          <a:r>
            <a:rPr lang="pl-PL" dirty="0"/>
            <a:t> of the </a:t>
          </a:r>
          <a:r>
            <a:rPr lang="pl-PL" dirty="0" err="1"/>
            <a:t>local</a:t>
          </a:r>
          <a:r>
            <a:rPr lang="pl-PL" dirty="0"/>
            <a:t> </a:t>
          </a:r>
          <a:r>
            <a:rPr lang="pl-PL" dirty="0" err="1"/>
            <a:t>government's</a:t>
          </a:r>
          <a:r>
            <a:rPr lang="pl-PL" dirty="0"/>
            <a:t> </a:t>
          </a:r>
          <a:r>
            <a:rPr lang="pl-PL" dirty="0" err="1"/>
            <a:t>liability</a:t>
          </a:r>
          <a:r>
            <a:rPr lang="pl-PL" dirty="0"/>
            <a:t> to the </a:t>
          </a:r>
          <a:r>
            <a:rPr lang="pl-PL" dirty="0" err="1"/>
            <a:t>amount</a:t>
          </a:r>
          <a:r>
            <a:rPr lang="pl-PL" dirty="0"/>
            <a:t> of </a:t>
          </a:r>
          <a:r>
            <a:rPr lang="pl-PL" dirty="0" err="1"/>
            <a:t>revenues</a:t>
          </a:r>
          <a:endParaRPr lang="pl-PL" dirty="0"/>
        </a:p>
      </dgm:t>
    </dgm:pt>
    <dgm:pt modelId="{FFF14EBE-3AAA-1C4A-B921-51F6BCB68E52}" type="parTrans" cxnId="{2391F3AF-BAA5-B242-BFB4-582D18989862}">
      <dgm:prSet/>
      <dgm:spPr/>
      <dgm:t>
        <a:bodyPr/>
        <a:lstStyle/>
        <a:p>
          <a:endParaRPr lang="pl-PL"/>
        </a:p>
      </dgm:t>
    </dgm:pt>
    <dgm:pt modelId="{9C3FDA8F-2C70-EA4C-AD08-4AAA7CCC70D6}" type="sibTrans" cxnId="{2391F3AF-BAA5-B242-BFB4-582D18989862}">
      <dgm:prSet/>
      <dgm:spPr/>
      <dgm:t>
        <a:bodyPr/>
        <a:lstStyle/>
        <a:p>
          <a:endParaRPr lang="pl-PL"/>
        </a:p>
      </dgm:t>
    </dgm:pt>
    <dgm:pt modelId="{9CBBC6EF-D9CA-5E4D-AD6F-C166FAD07F02}">
      <dgm:prSet/>
      <dgm:spPr/>
      <dgm:t>
        <a:bodyPr/>
        <a:lstStyle/>
        <a:p>
          <a:r>
            <a:rPr lang="pl-PL" dirty="0"/>
            <a:t>2) </a:t>
          </a:r>
          <a:r>
            <a:rPr lang="pl-PL" dirty="0" err="1"/>
            <a:t>limitation</a:t>
          </a:r>
          <a:r>
            <a:rPr lang="pl-PL" dirty="0"/>
            <a:t> of the </a:t>
          </a:r>
          <a:r>
            <a:rPr lang="pl-PL" dirty="0" err="1"/>
            <a:t>local</a:t>
          </a:r>
          <a:r>
            <a:rPr lang="pl-PL" dirty="0"/>
            <a:t> </a:t>
          </a:r>
          <a:r>
            <a:rPr lang="pl-PL" dirty="0" err="1"/>
            <a:t>government's</a:t>
          </a:r>
          <a:r>
            <a:rPr lang="pl-PL" dirty="0"/>
            <a:t> </a:t>
          </a:r>
          <a:r>
            <a:rPr lang="pl-PL" dirty="0" err="1"/>
            <a:t>liability</a:t>
          </a:r>
          <a:r>
            <a:rPr lang="pl-PL" dirty="0"/>
            <a:t> the </a:t>
          </a:r>
          <a:r>
            <a:rPr lang="pl-PL" dirty="0" err="1"/>
            <a:t>value</a:t>
          </a:r>
          <a:r>
            <a:rPr lang="pl-PL" dirty="0"/>
            <a:t> of the </a:t>
          </a:r>
          <a:r>
            <a:rPr lang="pl-PL" dirty="0" err="1"/>
            <a:t>assets</a:t>
          </a:r>
          <a:r>
            <a:rPr lang="pl-PL" dirty="0"/>
            <a:t> of the </a:t>
          </a:r>
          <a:r>
            <a:rPr lang="pl-PL" dirty="0" err="1"/>
            <a:t>project</a:t>
          </a:r>
          <a:r>
            <a:rPr lang="pl-PL" dirty="0"/>
            <a:t> </a:t>
          </a:r>
        </a:p>
      </dgm:t>
    </dgm:pt>
    <dgm:pt modelId="{C3B0E80A-DCA6-994E-8D89-1E431EB9A181}" type="parTrans" cxnId="{4A6B3260-F773-6D49-BC0E-7E2D8600EB21}">
      <dgm:prSet/>
      <dgm:spPr/>
      <dgm:t>
        <a:bodyPr/>
        <a:lstStyle/>
        <a:p>
          <a:endParaRPr lang="pl-PL"/>
        </a:p>
      </dgm:t>
    </dgm:pt>
    <dgm:pt modelId="{581856C4-BB4B-C24F-BAE7-69FD839838C8}" type="sibTrans" cxnId="{4A6B3260-F773-6D49-BC0E-7E2D8600EB21}">
      <dgm:prSet/>
      <dgm:spPr/>
      <dgm:t>
        <a:bodyPr/>
        <a:lstStyle/>
        <a:p>
          <a:endParaRPr lang="pl-PL"/>
        </a:p>
      </dgm:t>
    </dgm:pt>
    <dgm:pt modelId="{7987D96D-A9DC-0E46-BC44-C0B1411D03C7}" type="pres">
      <dgm:prSet presAssocID="{575374CF-BFE3-654D-BEA8-3281A25290C9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4E3D4996-1C65-8D40-BAD1-71C90E66FEA0}" type="pres">
      <dgm:prSet presAssocID="{AFECD693-DE09-A148-AE17-00F10886B947}" presName="circle1" presStyleLbl="node1" presStyleIdx="0" presStyleCnt="2"/>
      <dgm:spPr/>
    </dgm:pt>
    <dgm:pt modelId="{7AA3555B-7082-AC41-9967-FAC0A606B194}" type="pres">
      <dgm:prSet presAssocID="{AFECD693-DE09-A148-AE17-00F10886B947}" presName="space" presStyleCnt="0"/>
      <dgm:spPr/>
    </dgm:pt>
    <dgm:pt modelId="{BAA238FD-6656-1C4A-8FEF-5C13CF86C3D3}" type="pres">
      <dgm:prSet presAssocID="{AFECD693-DE09-A148-AE17-00F10886B947}" presName="rect1" presStyleLbl="alignAcc1" presStyleIdx="0" presStyleCnt="2"/>
      <dgm:spPr/>
    </dgm:pt>
    <dgm:pt modelId="{5B3AB590-C409-2A47-AFA7-2F5F62238FD6}" type="pres">
      <dgm:prSet presAssocID="{9CBBC6EF-D9CA-5E4D-AD6F-C166FAD07F02}" presName="vertSpace2" presStyleLbl="node1" presStyleIdx="0" presStyleCnt="2"/>
      <dgm:spPr/>
    </dgm:pt>
    <dgm:pt modelId="{C4BBC01A-15E9-D44A-B510-851F8BE807D3}" type="pres">
      <dgm:prSet presAssocID="{9CBBC6EF-D9CA-5E4D-AD6F-C166FAD07F02}" presName="circle2" presStyleLbl="node1" presStyleIdx="1" presStyleCnt="2"/>
      <dgm:spPr/>
    </dgm:pt>
    <dgm:pt modelId="{1CC25D6A-3768-1248-B17A-19C70A6BA921}" type="pres">
      <dgm:prSet presAssocID="{9CBBC6EF-D9CA-5E4D-AD6F-C166FAD07F02}" presName="rect2" presStyleLbl="alignAcc1" presStyleIdx="1" presStyleCnt="2"/>
      <dgm:spPr/>
    </dgm:pt>
    <dgm:pt modelId="{DF1ABE79-74C1-4B43-B56D-3FF976D49687}" type="pres">
      <dgm:prSet presAssocID="{AFECD693-DE09-A148-AE17-00F10886B947}" presName="rect1ParTxNoCh" presStyleLbl="alignAcc1" presStyleIdx="1" presStyleCnt="2">
        <dgm:presLayoutVars>
          <dgm:chMax val="1"/>
          <dgm:bulletEnabled val="1"/>
        </dgm:presLayoutVars>
      </dgm:prSet>
      <dgm:spPr/>
    </dgm:pt>
    <dgm:pt modelId="{611FD210-EC1A-2B42-9ED4-021DA016A66E}" type="pres">
      <dgm:prSet presAssocID="{9CBBC6EF-D9CA-5E4D-AD6F-C166FAD07F02}" presName="rect2ParTxNoCh" presStyleLbl="alignAcc1" presStyleIdx="1" presStyleCnt="2">
        <dgm:presLayoutVars>
          <dgm:chMax val="1"/>
          <dgm:bulletEnabled val="1"/>
        </dgm:presLayoutVars>
      </dgm:prSet>
      <dgm:spPr/>
    </dgm:pt>
  </dgm:ptLst>
  <dgm:cxnLst>
    <dgm:cxn modelId="{AB8FB94A-6592-6041-B062-CE4C8E74F909}" type="presOf" srcId="{9CBBC6EF-D9CA-5E4D-AD6F-C166FAD07F02}" destId="{1CC25D6A-3768-1248-B17A-19C70A6BA921}" srcOrd="0" destOrd="0" presId="urn:microsoft.com/office/officeart/2005/8/layout/target3"/>
    <dgm:cxn modelId="{4A6B3260-F773-6D49-BC0E-7E2D8600EB21}" srcId="{575374CF-BFE3-654D-BEA8-3281A25290C9}" destId="{9CBBC6EF-D9CA-5E4D-AD6F-C166FAD07F02}" srcOrd="1" destOrd="0" parTransId="{C3B0E80A-DCA6-994E-8D89-1E431EB9A181}" sibTransId="{581856C4-BB4B-C24F-BAE7-69FD839838C8}"/>
    <dgm:cxn modelId="{184C8860-48FA-9D48-80D4-005FC1F77F04}" type="presOf" srcId="{AFECD693-DE09-A148-AE17-00F10886B947}" destId="{DF1ABE79-74C1-4B43-B56D-3FF976D49687}" srcOrd="1" destOrd="0" presId="urn:microsoft.com/office/officeart/2005/8/layout/target3"/>
    <dgm:cxn modelId="{2391F3AF-BAA5-B242-BFB4-582D18989862}" srcId="{575374CF-BFE3-654D-BEA8-3281A25290C9}" destId="{AFECD693-DE09-A148-AE17-00F10886B947}" srcOrd="0" destOrd="0" parTransId="{FFF14EBE-3AAA-1C4A-B921-51F6BCB68E52}" sibTransId="{9C3FDA8F-2C70-EA4C-AD08-4AAA7CCC70D6}"/>
    <dgm:cxn modelId="{8696CED5-FF66-AA42-9C48-AB904BA3C263}" type="presOf" srcId="{9CBBC6EF-D9CA-5E4D-AD6F-C166FAD07F02}" destId="{611FD210-EC1A-2B42-9ED4-021DA016A66E}" srcOrd="1" destOrd="0" presId="urn:microsoft.com/office/officeart/2005/8/layout/target3"/>
    <dgm:cxn modelId="{EADAFAF2-EA5F-1F45-AD48-10460C6D11AC}" type="presOf" srcId="{575374CF-BFE3-654D-BEA8-3281A25290C9}" destId="{7987D96D-A9DC-0E46-BC44-C0B1411D03C7}" srcOrd="0" destOrd="0" presId="urn:microsoft.com/office/officeart/2005/8/layout/target3"/>
    <dgm:cxn modelId="{9C5E42F4-30DE-D449-9AC6-1879993BC26E}" type="presOf" srcId="{AFECD693-DE09-A148-AE17-00F10886B947}" destId="{BAA238FD-6656-1C4A-8FEF-5C13CF86C3D3}" srcOrd="0" destOrd="0" presId="urn:microsoft.com/office/officeart/2005/8/layout/target3"/>
    <dgm:cxn modelId="{2CA23F7B-98AF-FC4D-B5C8-37FC050F8AD9}" type="presParOf" srcId="{7987D96D-A9DC-0E46-BC44-C0B1411D03C7}" destId="{4E3D4996-1C65-8D40-BAD1-71C90E66FEA0}" srcOrd="0" destOrd="0" presId="urn:microsoft.com/office/officeart/2005/8/layout/target3"/>
    <dgm:cxn modelId="{7BB5AD4C-CD64-2A44-BC83-923439B4BB5F}" type="presParOf" srcId="{7987D96D-A9DC-0E46-BC44-C0B1411D03C7}" destId="{7AA3555B-7082-AC41-9967-FAC0A606B194}" srcOrd="1" destOrd="0" presId="urn:microsoft.com/office/officeart/2005/8/layout/target3"/>
    <dgm:cxn modelId="{417D7EE6-9007-D949-9F23-84E66FB6943B}" type="presParOf" srcId="{7987D96D-A9DC-0E46-BC44-C0B1411D03C7}" destId="{BAA238FD-6656-1C4A-8FEF-5C13CF86C3D3}" srcOrd="2" destOrd="0" presId="urn:microsoft.com/office/officeart/2005/8/layout/target3"/>
    <dgm:cxn modelId="{77454290-3CEA-774C-86EC-4DA9BE78FBD4}" type="presParOf" srcId="{7987D96D-A9DC-0E46-BC44-C0B1411D03C7}" destId="{5B3AB590-C409-2A47-AFA7-2F5F62238FD6}" srcOrd="3" destOrd="0" presId="urn:microsoft.com/office/officeart/2005/8/layout/target3"/>
    <dgm:cxn modelId="{C51DAD0D-35AB-254B-AA86-867FD588C222}" type="presParOf" srcId="{7987D96D-A9DC-0E46-BC44-C0B1411D03C7}" destId="{C4BBC01A-15E9-D44A-B510-851F8BE807D3}" srcOrd="4" destOrd="0" presId="urn:microsoft.com/office/officeart/2005/8/layout/target3"/>
    <dgm:cxn modelId="{D19CA1FD-FD09-B442-AC53-A419375B3463}" type="presParOf" srcId="{7987D96D-A9DC-0E46-BC44-C0B1411D03C7}" destId="{1CC25D6A-3768-1248-B17A-19C70A6BA921}" srcOrd="5" destOrd="0" presId="urn:microsoft.com/office/officeart/2005/8/layout/target3"/>
    <dgm:cxn modelId="{22F87750-4BF5-BA48-9453-5788CCE99C6C}" type="presParOf" srcId="{7987D96D-A9DC-0E46-BC44-C0B1411D03C7}" destId="{DF1ABE79-74C1-4B43-B56D-3FF976D49687}" srcOrd="6" destOrd="0" presId="urn:microsoft.com/office/officeart/2005/8/layout/target3"/>
    <dgm:cxn modelId="{3C20A06D-0216-CD47-9704-708FE7A41AB3}" type="presParOf" srcId="{7987D96D-A9DC-0E46-BC44-C0B1411D03C7}" destId="{611FD210-EC1A-2B42-9ED4-021DA016A66E}" srcOrd="7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D64D5A1-EF3F-1F43-B4B9-6BFB9DD6731A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pl-PL"/>
        </a:p>
      </dgm:t>
    </dgm:pt>
    <dgm:pt modelId="{7A561029-2C9A-0946-8F57-B53B53CDDE22}">
      <dgm:prSet/>
      <dgm:spPr/>
      <dgm:t>
        <a:bodyPr/>
        <a:lstStyle/>
        <a:p>
          <a:r>
            <a:rPr lang="pl-PL" dirty="0"/>
            <a:t>from </a:t>
          </a:r>
          <a:r>
            <a:rPr lang="pl-PL" u="sng" dirty="0" err="1"/>
            <a:t>all</a:t>
          </a:r>
          <a:r>
            <a:rPr lang="pl-PL" u="sng" dirty="0"/>
            <a:t> </a:t>
          </a:r>
          <a:r>
            <a:rPr lang="pl-PL" u="sng" dirty="0" err="1"/>
            <a:t>or</a:t>
          </a:r>
          <a:r>
            <a:rPr lang="pl-PL" u="sng" dirty="0"/>
            <a:t> part of the </a:t>
          </a:r>
          <a:r>
            <a:rPr lang="pl-PL" b="1" u="sng" dirty="0" err="1"/>
            <a:t>income</a:t>
          </a:r>
          <a:r>
            <a:rPr lang="pl-PL" u="sng" dirty="0"/>
            <a:t> </a:t>
          </a:r>
          <a:r>
            <a:rPr lang="pl-PL" dirty="0" err="1"/>
            <a:t>or</a:t>
          </a:r>
          <a:r>
            <a:rPr lang="pl-PL" dirty="0"/>
            <a:t> from </a:t>
          </a:r>
          <a:r>
            <a:rPr lang="pl-PL" dirty="0" err="1"/>
            <a:t>all</a:t>
          </a:r>
          <a:r>
            <a:rPr lang="pl-PL" dirty="0"/>
            <a:t> </a:t>
          </a:r>
          <a:r>
            <a:rPr lang="pl-PL" dirty="0" err="1"/>
            <a:t>or</a:t>
          </a:r>
          <a:r>
            <a:rPr lang="pl-PL" dirty="0"/>
            <a:t> part of the </a:t>
          </a:r>
          <a:r>
            <a:rPr lang="pl-PL" b="1" u="sng" dirty="0" err="1"/>
            <a:t>property</a:t>
          </a:r>
          <a:r>
            <a:rPr lang="pl-PL" u="sng" dirty="0"/>
            <a:t> of the </a:t>
          </a:r>
          <a:r>
            <a:rPr lang="pl-PL" u="sng" dirty="0" err="1"/>
            <a:t>projects</a:t>
          </a:r>
          <a:r>
            <a:rPr lang="pl-PL" u="sng" dirty="0"/>
            <a:t> </a:t>
          </a:r>
          <a:r>
            <a:rPr lang="pl-PL" u="sng" dirty="0" err="1"/>
            <a:t>that</a:t>
          </a:r>
          <a:r>
            <a:rPr lang="pl-PL" u="sng" dirty="0"/>
            <a:t> </a:t>
          </a:r>
          <a:r>
            <a:rPr lang="pl-PL" u="sng" dirty="0" err="1"/>
            <a:t>were</a:t>
          </a:r>
          <a:r>
            <a:rPr lang="pl-PL" u="sng" dirty="0"/>
            <a:t> </a:t>
          </a:r>
          <a:r>
            <a:rPr lang="pl-PL" u="sng" dirty="0" err="1"/>
            <a:t>financed</a:t>
          </a:r>
          <a:r>
            <a:rPr lang="pl-PL" u="sng" dirty="0"/>
            <a:t> </a:t>
          </a:r>
          <a:r>
            <a:rPr lang="pl-PL" dirty="0"/>
            <a:t>with the </a:t>
          </a:r>
          <a:r>
            <a:rPr lang="pl-PL" dirty="0" err="1"/>
            <a:t>funds</a:t>
          </a:r>
          <a:r>
            <a:rPr lang="pl-PL" dirty="0"/>
            <a:t> </a:t>
          </a:r>
          <a:r>
            <a:rPr lang="pl-PL" dirty="0" err="1"/>
            <a:t>obtained</a:t>
          </a:r>
          <a:r>
            <a:rPr lang="pl-PL" dirty="0"/>
            <a:t> from the </a:t>
          </a:r>
          <a:r>
            <a:rPr lang="pl-PL" dirty="0" err="1"/>
            <a:t>issue</a:t>
          </a:r>
          <a:r>
            <a:rPr lang="pl-PL" dirty="0"/>
            <a:t> of the </a:t>
          </a:r>
          <a:r>
            <a:rPr lang="pl-PL" dirty="0" err="1"/>
            <a:t>bonds</a:t>
          </a:r>
          <a:endParaRPr lang="pl-PL" dirty="0"/>
        </a:p>
      </dgm:t>
    </dgm:pt>
    <dgm:pt modelId="{80F58B3D-937D-124D-83A4-13E9BDF4E28A}" type="parTrans" cxnId="{65AA65D8-A145-EF49-AF8C-736210855D08}">
      <dgm:prSet/>
      <dgm:spPr/>
      <dgm:t>
        <a:bodyPr/>
        <a:lstStyle/>
        <a:p>
          <a:endParaRPr lang="pl-PL"/>
        </a:p>
      </dgm:t>
    </dgm:pt>
    <dgm:pt modelId="{374CA32F-70D7-6F45-A58E-CBE3D724B5FA}" type="sibTrans" cxnId="{65AA65D8-A145-EF49-AF8C-736210855D08}">
      <dgm:prSet/>
      <dgm:spPr/>
      <dgm:t>
        <a:bodyPr/>
        <a:lstStyle/>
        <a:p>
          <a:endParaRPr lang="pl-PL"/>
        </a:p>
      </dgm:t>
    </dgm:pt>
    <dgm:pt modelId="{C0D4C4A8-967D-4B4D-8E4F-2DB5170B9F45}">
      <dgm:prSet/>
      <dgm:spPr/>
      <dgm:t>
        <a:bodyPr/>
        <a:lstStyle/>
        <a:p>
          <a:r>
            <a:rPr lang="pl-PL" dirty="0"/>
            <a:t>from </a:t>
          </a:r>
          <a:r>
            <a:rPr lang="pl-PL" dirty="0" err="1"/>
            <a:t>all</a:t>
          </a:r>
          <a:r>
            <a:rPr lang="pl-PL" dirty="0"/>
            <a:t> </a:t>
          </a:r>
          <a:r>
            <a:rPr lang="pl-PL" dirty="0" err="1"/>
            <a:t>or</a:t>
          </a:r>
          <a:r>
            <a:rPr lang="pl-PL" dirty="0"/>
            <a:t> part of the </a:t>
          </a:r>
          <a:r>
            <a:rPr lang="pl-PL" dirty="0" err="1"/>
            <a:t>income</a:t>
          </a:r>
          <a:r>
            <a:rPr lang="pl-PL" dirty="0"/>
            <a:t> of </a:t>
          </a:r>
          <a:r>
            <a:rPr lang="pl-PL" b="1" u="sng" dirty="0" err="1"/>
            <a:t>other</a:t>
          </a:r>
          <a:r>
            <a:rPr lang="pl-PL" b="1" u="sng" dirty="0"/>
            <a:t> </a:t>
          </a:r>
          <a:r>
            <a:rPr lang="pl-PL" b="1" u="sng" dirty="0" err="1"/>
            <a:t>projects</a:t>
          </a:r>
          <a:r>
            <a:rPr lang="pl-PL" b="1" u="sng" dirty="0"/>
            <a:t> </a:t>
          </a:r>
          <a:r>
            <a:rPr lang="pl-PL" b="1" u="sng" dirty="0" err="1"/>
            <a:t>specified</a:t>
          </a:r>
          <a:r>
            <a:rPr lang="pl-PL" b="1" dirty="0"/>
            <a:t> by the </a:t>
          </a:r>
          <a:r>
            <a:rPr lang="pl-PL" b="1" dirty="0" err="1"/>
            <a:t>issuer</a:t>
          </a:r>
          <a:r>
            <a:rPr lang="pl-PL" dirty="0"/>
            <a:t> (</a:t>
          </a:r>
          <a:r>
            <a:rPr lang="pl-PL" dirty="0" err="1"/>
            <a:t>local</a:t>
          </a:r>
          <a:r>
            <a:rPr lang="pl-PL" dirty="0"/>
            <a:t> </a:t>
          </a:r>
          <a:r>
            <a:rPr lang="pl-PL" dirty="0" err="1"/>
            <a:t>government</a:t>
          </a:r>
          <a:r>
            <a:rPr lang="pl-PL" dirty="0"/>
            <a:t> unit)</a:t>
          </a:r>
        </a:p>
      </dgm:t>
    </dgm:pt>
    <dgm:pt modelId="{BFA84722-C0EF-0548-B26A-A742191EB939}" type="parTrans" cxnId="{C1BC8C83-F608-5B40-8882-50F64DAE4359}">
      <dgm:prSet/>
      <dgm:spPr/>
      <dgm:t>
        <a:bodyPr/>
        <a:lstStyle/>
        <a:p>
          <a:endParaRPr lang="pl-PL"/>
        </a:p>
      </dgm:t>
    </dgm:pt>
    <dgm:pt modelId="{19838241-EACE-B342-A9CC-CAB24BC822C3}" type="sibTrans" cxnId="{C1BC8C83-F608-5B40-8882-50F64DAE4359}">
      <dgm:prSet/>
      <dgm:spPr/>
      <dgm:t>
        <a:bodyPr/>
        <a:lstStyle/>
        <a:p>
          <a:endParaRPr lang="pl-PL"/>
        </a:p>
      </dgm:t>
    </dgm:pt>
    <dgm:pt modelId="{1EF250EA-6706-BA4B-AF77-6438C2B2E861}" type="pres">
      <dgm:prSet presAssocID="{BD64D5A1-EF3F-1F43-B4B9-6BFB9DD6731A}" presName="diagram" presStyleCnt="0">
        <dgm:presLayoutVars>
          <dgm:dir/>
          <dgm:resizeHandles val="exact"/>
        </dgm:presLayoutVars>
      </dgm:prSet>
      <dgm:spPr/>
    </dgm:pt>
    <dgm:pt modelId="{85F8BEEB-A2F6-EF48-BC8E-A5751E8292E6}" type="pres">
      <dgm:prSet presAssocID="{7A561029-2C9A-0946-8F57-B53B53CDDE22}" presName="node" presStyleLbl="node1" presStyleIdx="0" presStyleCnt="2">
        <dgm:presLayoutVars>
          <dgm:bulletEnabled val="1"/>
        </dgm:presLayoutVars>
      </dgm:prSet>
      <dgm:spPr/>
    </dgm:pt>
    <dgm:pt modelId="{4402AEDF-1769-DA41-B565-C39E161F52B8}" type="pres">
      <dgm:prSet presAssocID="{374CA32F-70D7-6F45-A58E-CBE3D724B5FA}" presName="sibTrans" presStyleCnt="0"/>
      <dgm:spPr/>
    </dgm:pt>
    <dgm:pt modelId="{7E97682A-AF7F-E449-93BF-79D25CF62988}" type="pres">
      <dgm:prSet presAssocID="{C0D4C4A8-967D-4B4D-8E4F-2DB5170B9F45}" presName="node" presStyleLbl="node1" presStyleIdx="1" presStyleCnt="2">
        <dgm:presLayoutVars>
          <dgm:bulletEnabled val="1"/>
        </dgm:presLayoutVars>
      </dgm:prSet>
      <dgm:spPr/>
    </dgm:pt>
  </dgm:ptLst>
  <dgm:cxnLst>
    <dgm:cxn modelId="{A00B803E-870D-8842-8AC1-950EF293AE4F}" type="presOf" srcId="{BD64D5A1-EF3F-1F43-B4B9-6BFB9DD6731A}" destId="{1EF250EA-6706-BA4B-AF77-6438C2B2E861}" srcOrd="0" destOrd="0" presId="urn:microsoft.com/office/officeart/2005/8/layout/default"/>
    <dgm:cxn modelId="{EC36DF50-29F9-6147-94DA-D90EC20C9EC0}" type="presOf" srcId="{7A561029-2C9A-0946-8F57-B53B53CDDE22}" destId="{85F8BEEB-A2F6-EF48-BC8E-A5751E8292E6}" srcOrd="0" destOrd="0" presId="urn:microsoft.com/office/officeart/2005/8/layout/default"/>
    <dgm:cxn modelId="{C1BC8C83-F608-5B40-8882-50F64DAE4359}" srcId="{BD64D5A1-EF3F-1F43-B4B9-6BFB9DD6731A}" destId="{C0D4C4A8-967D-4B4D-8E4F-2DB5170B9F45}" srcOrd="1" destOrd="0" parTransId="{BFA84722-C0EF-0548-B26A-A742191EB939}" sibTransId="{19838241-EACE-B342-A9CC-CAB24BC822C3}"/>
    <dgm:cxn modelId="{65AA65D8-A145-EF49-AF8C-736210855D08}" srcId="{BD64D5A1-EF3F-1F43-B4B9-6BFB9DD6731A}" destId="{7A561029-2C9A-0946-8F57-B53B53CDDE22}" srcOrd="0" destOrd="0" parTransId="{80F58B3D-937D-124D-83A4-13E9BDF4E28A}" sibTransId="{374CA32F-70D7-6F45-A58E-CBE3D724B5FA}"/>
    <dgm:cxn modelId="{622F5BE9-0B33-D94A-9B70-12493C92E411}" type="presOf" srcId="{C0D4C4A8-967D-4B4D-8E4F-2DB5170B9F45}" destId="{7E97682A-AF7F-E449-93BF-79D25CF62988}" srcOrd="0" destOrd="0" presId="urn:microsoft.com/office/officeart/2005/8/layout/default"/>
    <dgm:cxn modelId="{05E42B3E-9702-4D4B-B046-326943DBFAA2}" type="presParOf" srcId="{1EF250EA-6706-BA4B-AF77-6438C2B2E861}" destId="{85F8BEEB-A2F6-EF48-BC8E-A5751E8292E6}" srcOrd="0" destOrd="0" presId="urn:microsoft.com/office/officeart/2005/8/layout/default"/>
    <dgm:cxn modelId="{A08A5765-BE49-604A-9417-D3ADEBC3B472}" type="presParOf" srcId="{1EF250EA-6706-BA4B-AF77-6438C2B2E861}" destId="{4402AEDF-1769-DA41-B565-C39E161F52B8}" srcOrd="1" destOrd="0" presId="urn:microsoft.com/office/officeart/2005/8/layout/default"/>
    <dgm:cxn modelId="{A8A6BDF4-2C97-9346-96F5-8396DF9F0E26}" type="presParOf" srcId="{1EF250EA-6706-BA4B-AF77-6438C2B2E861}" destId="{7E97682A-AF7F-E449-93BF-79D25CF62988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12B0F3-AC5F-2147-A23D-932EA401412C}" type="doc">
      <dgm:prSet loTypeId="urn:microsoft.com/office/officeart/2005/8/layout/targe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l-PL"/>
        </a:p>
      </dgm:t>
    </dgm:pt>
    <dgm:pt modelId="{9CBD97FA-679C-FF46-B223-4940C01EE467}">
      <dgm:prSet/>
      <dgm:spPr/>
      <dgm:t>
        <a:bodyPr/>
        <a:lstStyle/>
        <a:p>
          <a:r>
            <a:rPr lang="pl-PL" dirty="0"/>
            <a:t>The </a:t>
          </a:r>
          <a:r>
            <a:rPr lang="pl-PL" dirty="0" err="1"/>
            <a:t>income</a:t>
          </a:r>
          <a:r>
            <a:rPr lang="pl-PL" dirty="0"/>
            <a:t> from </a:t>
          </a:r>
          <a:r>
            <a:rPr lang="pl-PL" dirty="0" err="1"/>
            <a:t>revenue</a:t>
          </a:r>
          <a:r>
            <a:rPr lang="pl-PL" dirty="0"/>
            <a:t> </a:t>
          </a:r>
          <a:r>
            <a:rPr lang="pl-PL" dirty="0" err="1"/>
            <a:t>bonds</a:t>
          </a:r>
          <a:r>
            <a:rPr lang="pl-PL" dirty="0"/>
            <a:t> </a:t>
          </a:r>
          <a:r>
            <a:rPr lang="pl-PL" dirty="0" err="1"/>
            <a:t>does</a:t>
          </a:r>
          <a:r>
            <a:rPr lang="pl-PL" dirty="0"/>
            <a:t> not </a:t>
          </a:r>
          <a:r>
            <a:rPr lang="pl-PL" dirty="0" err="1"/>
            <a:t>negatively</a:t>
          </a:r>
          <a:r>
            <a:rPr lang="pl-PL" dirty="0"/>
            <a:t> </a:t>
          </a:r>
          <a:r>
            <a:rPr lang="pl-PL" dirty="0" err="1"/>
            <a:t>affect</a:t>
          </a:r>
          <a:r>
            <a:rPr lang="pl-PL" dirty="0"/>
            <a:t> the </a:t>
          </a:r>
          <a:r>
            <a:rPr lang="pl-PL" dirty="0" err="1"/>
            <a:t>individual</a:t>
          </a:r>
          <a:r>
            <a:rPr lang="pl-PL" dirty="0"/>
            <a:t> </a:t>
          </a:r>
          <a:r>
            <a:rPr lang="pl-PL" dirty="0" err="1"/>
            <a:t>debt</a:t>
          </a:r>
          <a:r>
            <a:rPr lang="pl-PL" dirty="0"/>
            <a:t> ratio of </a:t>
          </a:r>
          <a:r>
            <a:rPr lang="pl-PL" dirty="0" err="1"/>
            <a:t>local</a:t>
          </a:r>
          <a:r>
            <a:rPr lang="pl-PL" dirty="0"/>
            <a:t> </a:t>
          </a:r>
          <a:r>
            <a:rPr lang="pl-PL" dirty="0" err="1"/>
            <a:t>governments</a:t>
          </a:r>
          <a:r>
            <a:rPr lang="pl-PL" dirty="0"/>
            <a:t> </a:t>
          </a:r>
        </a:p>
      </dgm:t>
    </dgm:pt>
    <dgm:pt modelId="{33BD4AAD-FD6E-D842-A5FF-82728E397C1F}" type="parTrans" cxnId="{3059D022-2391-9743-94E1-B7A055654C88}">
      <dgm:prSet/>
      <dgm:spPr/>
      <dgm:t>
        <a:bodyPr/>
        <a:lstStyle/>
        <a:p>
          <a:endParaRPr lang="pl-PL"/>
        </a:p>
      </dgm:t>
    </dgm:pt>
    <dgm:pt modelId="{CF73D120-1F9B-364F-B5EA-C61DCA07459E}" type="sibTrans" cxnId="{3059D022-2391-9743-94E1-B7A055654C88}">
      <dgm:prSet/>
      <dgm:spPr/>
      <dgm:t>
        <a:bodyPr/>
        <a:lstStyle/>
        <a:p>
          <a:endParaRPr lang="pl-PL"/>
        </a:p>
      </dgm:t>
    </dgm:pt>
    <dgm:pt modelId="{4EEF2B14-988F-CF49-9B01-6B0052A36BBC}" type="pres">
      <dgm:prSet presAssocID="{0E12B0F3-AC5F-2147-A23D-932EA401412C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DE0B560A-98B9-4545-9C59-C1098F47CF55}" type="pres">
      <dgm:prSet presAssocID="{9CBD97FA-679C-FF46-B223-4940C01EE467}" presName="circle1" presStyleLbl="node1" presStyleIdx="0" presStyleCnt="1"/>
      <dgm:spPr/>
    </dgm:pt>
    <dgm:pt modelId="{8DE02EDC-786E-9C4D-B97C-79D9CF06A7E0}" type="pres">
      <dgm:prSet presAssocID="{9CBD97FA-679C-FF46-B223-4940C01EE467}" presName="space" presStyleCnt="0"/>
      <dgm:spPr/>
    </dgm:pt>
    <dgm:pt modelId="{A7B6FAEC-0D81-0949-9EB0-94C85461253C}" type="pres">
      <dgm:prSet presAssocID="{9CBD97FA-679C-FF46-B223-4940C01EE467}" presName="rect1" presStyleLbl="alignAcc1" presStyleIdx="0" presStyleCnt="1"/>
      <dgm:spPr/>
    </dgm:pt>
    <dgm:pt modelId="{9C68AF85-B932-2544-A22F-1CAA3CD67BCB}" type="pres">
      <dgm:prSet presAssocID="{9CBD97FA-679C-FF46-B223-4940C01EE467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B55D2619-3E9B-8C4E-94EE-341A78B7C73A}" type="presOf" srcId="{9CBD97FA-679C-FF46-B223-4940C01EE467}" destId="{9C68AF85-B932-2544-A22F-1CAA3CD67BCB}" srcOrd="1" destOrd="0" presId="urn:microsoft.com/office/officeart/2005/8/layout/target3"/>
    <dgm:cxn modelId="{3059D022-2391-9743-94E1-B7A055654C88}" srcId="{0E12B0F3-AC5F-2147-A23D-932EA401412C}" destId="{9CBD97FA-679C-FF46-B223-4940C01EE467}" srcOrd="0" destOrd="0" parTransId="{33BD4AAD-FD6E-D842-A5FF-82728E397C1F}" sibTransId="{CF73D120-1F9B-364F-B5EA-C61DCA07459E}"/>
    <dgm:cxn modelId="{19066E26-1DA7-5B4B-ADB3-06932234AD11}" type="presOf" srcId="{0E12B0F3-AC5F-2147-A23D-932EA401412C}" destId="{4EEF2B14-988F-CF49-9B01-6B0052A36BBC}" srcOrd="0" destOrd="0" presId="urn:microsoft.com/office/officeart/2005/8/layout/target3"/>
    <dgm:cxn modelId="{B696772D-1841-6B47-81F8-46D8027984CB}" type="presOf" srcId="{9CBD97FA-679C-FF46-B223-4940C01EE467}" destId="{A7B6FAEC-0D81-0949-9EB0-94C85461253C}" srcOrd="0" destOrd="0" presId="urn:microsoft.com/office/officeart/2005/8/layout/target3"/>
    <dgm:cxn modelId="{CD234A90-DFEC-AA47-8939-2081756818C6}" type="presParOf" srcId="{4EEF2B14-988F-CF49-9B01-6B0052A36BBC}" destId="{DE0B560A-98B9-4545-9C59-C1098F47CF55}" srcOrd="0" destOrd="0" presId="urn:microsoft.com/office/officeart/2005/8/layout/target3"/>
    <dgm:cxn modelId="{90D800A7-C764-E744-A559-E4E49EDDD31E}" type="presParOf" srcId="{4EEF2B14-988F-CF49-9B01-6B0052A36BBC}" destId="{8DE02EDC-786E-9C4D-B97C-79D9CF06A7E0}" srcOrd="1" destOrd="0" presId="urn:microsoft.com/office/officeart/2005/8/layout/target3"/>
    <dgm:cxn modelId="{41C43DB4-53DF-B246-9C23-C50A6E726891}" type="presParOf" srcId="{4EEF2B14-988F-CF49-9B01-6B0052A36BBC}" destId="{A7B6FAEC-0D81-0949-9EB0-94C85461253C}" srcOrd="2" destOrd="0" presId="urn:microsoft.com/office/officeart/2005/8/layout/target3"/>
    <dgm:cxn modelId="{4D3332D0-0770-D04D-8F85-FBEBA986C084}" type="presParOf" srcId="{4EEF2B14-988F-CF49-9B01-6B0052A36BBC}" destId="{9C68AF85-B932-2544-A22F-1CAA3CD67BCB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851DFEF-40A2-D34A-B385-7A3F98A2C3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C3EF4587-156D-1F4D-9180-F1A2948121A1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PLN 600 (EUR 140) </a:t>
          </a:r>
          <a:r>
            <a:rPr lang="pl-PL" dirty="0" err="1"/>
            <a:t>million</a:t>
          </a:r>
          <a:r>
            <a:rPr lang="pl-PL" dirty="0"/>
            <a:t> for 24 </a:t>
          </a:r>
          <a:r>
            <a:rPr lang="pl-PL" dirty="0" err="1"/>
            <a:t>years</a:t>
          </a:r>
          <a:r>
            <a:rPr lang="pl-PL" dirty="0"/>
            <a:t> - </a:t>
          </a:r>
          <a:r>
            <a:rPr lang="pl-PL" dirty="0" err="1"/>
            <a:t>Municipal</a:t>
          </a:r>
          <a:r>
            <a:rPr lang="pl-PL" dirty="0"/>
            <a:t> </a:t>
          </a:r>
          <a:r>
            <a:rPr lang="pl-PL" dirty="0" err="1"/>
            <a:t>Water</a:t>
          </a:r>
          <a:r>
            <a:rPr lang="pl-PL" dirty="0"/>
            <a:t> Supply and </a:t>
          </a:r>
          <a:r>
            <a:rPr lang="pl-PL" dirty="0" err="1"/>
            <a:t>Sewerage</a:t>
          </a:r>
          <a:r>
            <a:rPr lang="pl-PL" dirty="0"/>
            <a:t> in Bydgoszcz (</a:t>
          </a:r>
          <a:r>
            <a:rPr lang="pl-PL" dirty="0" err="1"/>
            <a:t>limited</a:t>
          </a:r>
          <a:r>
            <a:rPr lang="pl-PL" dirty="0"/>
            <a:t> </a:t>
          </a:r>
          <a:r>
            <a:rPr lang="pl-PL" dirty="0" err="1"/>
            <a:t>liability</a:t>
          </a:r>
          <a:r>
            <a:rPr lang="pl-PL" dirty="0"/>
            <a:t> </a:t>
          </a:r>
          <a:r>
            <a:rPr lang="pl-PL" dirty="0" err="1"/>
            <a:t>company</a:t>
          </a:r>
          <a:r>
            <a:rPr lang="pl-PL" dirty="0"/>
            <a:t>) </a:t>
          </a:r>
        </a:p>
      </dgm:t>
    </dgm:pt>
    <dgm:pt modelId="{DD3869FA-58A8-AB43-8D98-569245485DDE}" type="parTrans" cxnId="{EAF38515-DFA3-F346-ADAD-84485B9AD140}">
      <dgm:prSet/>
      <dgm:spPr/>
      <dgm:t>
        <a:bodyPr/>
        <a:lstStyle/>
        <a:p>
          <a:endParaRPr lang="pl-PL"/>
        </a:p>
      </dgm:t>
    </dgm:pt>
    <dgm:pt modelId="{E41431F9-5724-D940-AA0A-32C68546C9C1}" type="sibTrans" cxnId="{EAF38515-DFA3-F346-ADAD-84485B9AD140}">
      <dgm:prSet/>
      <dgm:spPr/>
      <dgm:t>
        <a:bodyPr/>
        <a:lstStyle/>
        <a:p>
          <a:endParaRPr lang="pl-PL"/>
        </a:p>
      </dgm:t>
    </dgm:pt>
    <dgm:pt modelId="{D0BDE814-BF5F-2847-A414-11CFE9D155E6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PLN 166 (EUR 38) milion - </a:t>
          </a:r>
          <a:r>
            <a:rPr lang="pl-PL" dirty="0" err="1"/>
            <a:t>Municipal</a:t>
          </a:r>
          <a:r>
            <a:rPr lang="pl-PL" dirty="0"/>
            <a:t> Transport Company (Miejskie Przedsiębiorstwo Komunikacyjne) in Łódź Sp. z o.o. (</a:t>
          </a:r>
          <a:r>
            <a:rPr lang="pl-PL" dirty="0" err="1"/>
            <a:t>limited</a:t>
          </a:r>
          <a:r>
            <a:rPr lang="pl-PL" dirty="0"/>
            <a:t> </a:t>
          </a:r>
          <a:r>
            <a:rPr lang="pl-PL" dirty="0" err="1"/>
            <a:t>liability</a:t>
          </a:r>
          <a:r>
            <a:rPr lang="pl-PL" dirty="0"/>
            <a:t> </a:t>
          </a:r>
          <a:r>
            <a:rPr lang="pl-PL" dirty="0" err="1"/>
            <a:t>company</a:t>
          </a:r>
          <a:r>
            <a:rPr lang="pl-PL" dirty="0"/>
            <a:t>)</a:t>
          </a:r>
        </a:p>
      </dgm:t>
    </dgm:pt>
    <dgm:pt modelId="{5C1EE589-537B-AE4A-A823-40789D8CC97B}" type="parTrans" cxnId="{8444AFEB-6A4A-664D-908A-BFC245C98047}">
      <dgm:prSet/>
      <dgm:spPr/>
      <dgm:t>
        <a:bodyPr/>
        <a:lstStyle/>
        <a:p>
          <a:endParaRPr lang="pl-PL"/>
        </a:p>
      </dgm:t>
    </dgm:pt>
    <dgm:pt modelId="{E26AF092-D4DA-554F-907E-8A01D253450E}" type="sibTrans" cxnId="{8444AFEB-6A4A-664D-908A-BFC245C98047}">
      <dgm:prSet/>
      <dgm:spPr/>
      <dgm:t>
        <a:bodyPr/>
        <a:lstStyle/>
        <a:p>
          <a:endParaRPr lang="pl-PL"/>
        </a:p>
      </dgm:t>
    </dgm:pt>
    <dgm:pt modelId="{15526424-A5D4-BA4B-BFA1-FA438F124378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PLN 60 (EUR 14) </a:t>
          </a:r>
          <a:r>
            <a:rPr lang="pl-PL" dirty="0" err="1"/>
            <a:t>million</a:t>
          </a:r>
          <a:r>
            <a:rPr lang="pl-PL" dirty="0"/>
            <a:t> - Zakład Komunikacji Miejskiej (Public Transport Company) in Gdańsk Sp. z o.o. </a:t>
          </a:r>
        </a:p>
      </dgm:t>
    </dgm:pt>
    <dgm:pt modelId="{D32656CC-0290-8442-BC84-6BFCA38624FE}" type="parTrans" cxnId="{2FC5E667-3645-4543-A471-EDF7BB59B218}">
      <dgm:prSet/>
      <dgm:spPr/>
      <dgm:t>
        <a:bodyPr/>
        <a:lstStyle/>
        <a:p>
          <a:endParaRPr lang="pl-PL"/>
        </a:p>
      </dgm:t>
    </dgm:pt>
    <dgm:pt modelId="{27CD2549-B567-B341-B628-35417B82A688}" type="sibTrans" cxnId="{2FC5E667-3645-4543-A471-EDF7BB59B218}">
      <dgm:prSet/>
      <dgm:spPr/>
      <dgm:t>
        <a:bodyPr/>
        <a:lstStyle/>
        <a:p>
          <a:endParaRPr lang="pl-PL"/>
        </a:p>
      </dgm:t>
    </dgm:pt>
    <dgm:pt modelId="{5A0509DD-6346-A843-A991-4754BAB6419C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PLN 28 (EUR 6.5) </a:t>
          </a:r>
          <a:r>
            <a:rPr lang="pl-PL" dirty="0" err="1"/>
            <a:t>million</a:t>
          </a:r>
          <a:r>
            <a:rPr lang="pl-PL" dirty="0"/>
            <a:t> - Przedsiębiorstwo Wodociągów i Kanalizacji in Gniezno (</a:t>
          </a:r>
          <a:r>
            <a:rPr lang="pl-PL" dirty="0" err="1"/>
            <a:t>Municipal</a:t>
          </a:r>
          <a:r>
            <a:rPr lang="pl-PL" dirty="0"/>
            <a:t> </a:t>
          </a:r>
          <a:r>
            <a:rPr lang="pl-PL" dirty="0" err="1"/>
            <a:t>Water</a:t>
          </a:r>
          <a:r>
            <a:rPr lang="pl-PL" dirty="0"/>
            <a:t> Supply and </a:t>
          </a:r>
          <a:r>
            <a:rPr lang="pl-PL" dirty="0" err="1"/>
            <a:t>Sewerage</a:t>
          </a:r>
          <a:r>
            <a:rPr lang="pl-PL" dirty="0"/>
            <a:t>)</a:t>
          </a:r>
        </a:p>
      </dgm:t>
    </dgm:pt>
    <dgm:pt modelId="{1F487DD9-DA6F-464E-99FE-F4E5A6E10DF7}" type="parTrans" cxnId="{ADABE404-8CE0-DD45-A461-23B63CCD6BDD}">
      <dgm:prSet/>
      <dgm:spPr/>
      <dgm:t>
        <a:bodyPr/>
        <a:lstStyle/>
        <a:p>
          <a:endParaRPr lang="pl-PL"/>
        </a:p>
      </dgm:t>
    </dgm:pt>
    <dgm:pt modelId="{6411D7A6-7F12-934A-B3D6-2D9BB545CCA4}" type="sibTrans" cxnId="{ADABE404-8CE0-DD45-A461-23B63CCD6BDD}">
      <dgm:prSet/>
      <dgm:spPr/>
      <dgm:t>
        <a:bodyPr/>
        <a:lstStyle/>
        <a:p>
          <a:endParaRPr lang="pl-PL"/>
        </a:p>
      </dgm:t>
    </dgm:pt>
    <dgm:pt modelId="{1F080700-5E5E-3541-A744-6B1244B795F6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PLN 145 (EUR 34) </a:t>
          </a:r>
          <a:r>
            <a:rPr lang="pl-PL" dirty="0" err="1"/>
            <a:t>million</a:t>
          </a:r>
          <a:r>
            <a:rPr lang="pl-PL" dirty="0"/>
            <a:t> - </a:t>
          </a:r>
          <a:r>
            <a:rPr lang="pl-PL" dirty="0" err="1"/>
            <a:t>Tramway</a:t>
          </a:r>
          <a:r>
            <a:rPr lang="pl-PL" dirty="0"/>
            <a:t> Fordon (</a:t>
          </a:r>
          <a:r>
            <a:rPr lang="pl-PL" dirty="0" err="1"/>
            <a:t>limited</a:t>
          </a:r>
          <a:r>
            <a:rPr lang="pl-PL" dirty="0"/>
            <a:t> </a:t>
          </a:r>
          <a:r>
            <a:rPr lang="pl-PL" dirty="0" err="1"/>
            <a:t>liability</a:t>
          </a:r>
          <a:r>
            <a:rPr lang="pl-PL" dirty="0"/>
            <a:t> </a:t>
          </a:r>
          <a:r>
            <a:rPr lang="pl-PL" dirty="0" err="1"/>
            <a:t>company</a:t>
          </a:r>
          <a:r>
            <a:rPr lang="pl-PL" dirty="0"/>
            <a:t>), </a:t>
          </a:r>
          <a:r>
            <a:rPr lang="pl-PL" dirty="0" err="1"/>
            <a:t>based</a:t>
          </a:r>
          <a:r>
            <a:rPr lang="pl-PL" dirty="0"/>
            <a:t> in Bydgoszcz</a:t>
          </a:r>
        </a:p>
      </dgm:t>
    </dgm:pt>
    <dgm:pt modelId="{7CA510DF-6A84-F549-9A6C-BA784164B002}" type="parTrans" cxnId="{CC24B457-B1A7-7C4E-862C-C17F29D05AC2}">
      <dgm:prSet/>
      <dgm:spPr/>
      <dgm:t>
        <a:bodyPr/>
        <a:lstStyle/>
        <a:p>
          <a:endParaRPr lang="pl-PL"/>
        </a:p>
      </dgm:t>
    </dgm:pt>
    <dgm:pt modelId="{006F7017-587D-0F40-98AB-97FE944B7399}" type="sibTrans" cxnId="{CC24B457-B1A7-7C4E-862C-C17F29D05AC2}">
      <dgm:prSet/>
      <dgm:spPr/>
      <dgm:t>
        <a:bodyPr/>
        <a:lstStyle/>
        <a:p>
          <a:endParaRPr lang="pl-PL"/>
        </a:p>
      </dgm:t>
    </dgm:pt>
    <dgm:pt modelId="{15F8387F-7113-0943-A4F3-A562D3DDDC41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the </a:t>
          </a:r>
          <a:r>
            <a:rPr lang="pl-PL" dirty="0" err="1"/>
            <a:t>amount</a:t>
          </a:r>
          <a:r>
            <a:rPr lang="pl-PL" dirty="0"/>
            <a:t> of PLN 40 (EUR 9.3) </a:t>
          </a:r>
          <a:r>
            <a:rPr lang="pl-PL" dirty="0" err="1"/>
            <a:t>million</a:t>
          </a:r>
          <a:r>
            <a:rPr lang="pl-PL" dirty="0"/>
            <a:t> - City of Lublin</a:t>
          </a:r>
        </a:p>
      </dgm:t>
    </dgm:pt>
    <dgm:pt modelId="{5F66330A-41AA-EE40-9F8B-7C2202F98392}" type="parTrans" cxnId="{B879F7D2-C509-2B44-9E01-C44FCEA2860C}">
      <dgm:prSet/>
      <dgm:spPr/>
      <dgm:t>
        <a:bodyPr/>
        <a:lstStyle/>
        <a:p>
          <a:endParaRPr lang="pl-PL"/>
        </a:p>
      </dgm:t>
    </dgm:pt>
    <dgm:pt modelId="{3723EE5B-674E-9544-9D7B-2C41DC5E029E}" type="sibTrans" cxnId="{B879F7D2-C509-2B44-9E01-C44FCEA2860C}">
      <dgm:prSet/>
      <dgm:spPr/>
      <dgm:t>
        <a:bodyPr/>
        <a:lstStyle/>
        <a:p>
          <a:endParaRPr lang="pl-PL"/>
        </a:p>
      </dgm:t>
    </dgm:pt>
    <dgm:pt modelId="{615B048F-D105-0A4C-9BD0-1602C71AA1D3}">
      <dgm:prSet/>
      <dgm:spPr/>
      <dgm:t>
        <a:bodyPr/>
        <a:lstStyle/>
        <a:p>
          <a:r>
            <a:rPr lang="pl-PL" dirty="0" err="1"/>
            <a:t>up</a:t>
          </a:r>
          <a:r>
            <a:rPr lang="pl-PL" dirty="0"/>
            <a:t> to the </a:t>
          </a:r>
          <a:r>
            <a:rPr lang="pl-PL" dirty="0" err="1"/>
            <a:t>amount</a:t>
          </a:r>
          <a:r>
            <a:rPr lang="pl-PL" dirty="0"/>
            <a:t> of PLN 21 (EUR 4.8) </a:t>
          </a:r>
          <a:r>
            <a:rPr lang="pl-PL" dirty="0" err="1"/>
            <a:t>million</a:t>
          </a:r>
          <a:r>
            <a:rPr lang="pl-PL" dirty="0"/>
            <a:t> - Nysa </a:t>
          </a:r>
          <a:r>
            <a:rPr lang="pl-PL" dirty="0" err="1"/>
            <a:t>Municipality</a:t>
          </a:r>
          <a:endParaRPr lang="pl-PL" dirty="0"/>
        </a:p>
      </dgm:t>
    </dgm:pt>
    <dgm:pt modelId="{8706B2B3-4DF0-0A49-A5DD-794DD5A44F41}" type="parTrans" cxnId="{17AD3693-B5BE-ED4D-AE92-6404643BE8AF}">
      <dgm:prSet/>
      <dgm:spPr/>
      <dgm:t>
        <a:bodyPr/>
        <a:lstStyle/>
        <a:p>
          <a:endParaRPr lang="pl-PL"/>
        </a:p>
      </dgm:t>
    </dgm:pt>
    <dgm:pt modelId="{73A261E7-500B-9743-BD71-7E4C400D047F}" type="sibTrans" cxnId="{17AD3693-B5BE-ED4D-AE92-6404643BE8AF}">
      <dgm:prSet/>
      <dgm:spPr/>
      <dgm:t>
        <a:bodyPr/>
        <a:lstStyle/>
        <a:p>
          <a:endParaRPr lang="pl-PL"/>
        </a:p>
      </dgm:t>
    </dgm:pt>
    <dgm:pt modelId="{E40D850A-A513-CE4E-BC43-54AC94D64AD4}" type="pres">
      <dgm:prSet presAssocID="{6851DFEF-40A2-D34A-B385-7A3F98A2C36F}" presName="linear" presStyleCnt="0">
        <dgm:presLayoutVars>
          <dgm:animLvl val="lvl"/>
          <dgm:resizeHandles val="exact"/>
        </dgm:presLayoutVars>
      </dgm:prSet>
      <dgm:spPr/>
    </dgm:pt>
    <dgm:pt modelId="{D9B9A23C-9D99-CC42-BD3E-7A2495497C43}" type="pres">
      <dgm:prSet presAssocID="{C3EF4587-156D-1F4D-9180-F1A2948121A1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D8C7ACB0-EC3C-EE49-8C76-8CAC40915BC0}" type="pres">
      <dgm:prSet presAssocID="{E41431F9-5724-D940-AA0A-32C68546C9C1}" presName="spacer" presStyleCnt="0"/>
      <dgm:spPr/>
    </dgm:pt>
    <dgm:pt modelId="{23E0ACD6-DC88-5D40-A411-930F61CF39FA}" type="pres">
      <dgm:prSet presAssocID="{D0BDE814-BF5F-2847-A414-11CFE9D155E6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25F447CD-3B1E-234A-AA2D-E903E1F1CA9A}" type="pres">
      <dgm:prSet presAssocID="{E26AF092-D4DA-554F-907E-8A01D253450E}" presName="spacer" presStyleCnt="0"/>
      <dgm:spPr/>
    </dgm:pt>
    <dgm:pt modelId="{6DC9001A-4F87-2641-8B0E-54D7F8639906}" type="pres">
      <dgm:prSet presAssocID="{15526424-A5D4-BA4B-BFA1-FA438F12437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4528E14B-EA0D-344A-924C-BCBEC9829016}" type="pres">
      <dgm:prSet presAssocID="{27CD2549-B567-B341-B628-35417B82A688}" presName="spacer" presStyleCnt="0"/>
      <dgm:spPr/>
    </dgm:pt>
    <dgm:pt modelId="{B9B7709A-340E-F84F-85B0-350920685538}" type="pres">
      <dgm:prSet presAssocID="{5A0509DD-6346-A843-A991-4754BAB6419C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16166F07-0F33-0944-AA47-C29710DCBA23}" type="pres">
      <dgm:prSet presAssocID="{6411D7A6-7F12-934A-B3D6-2D9BB545CCA4}" presName="spacer" presStyleCnt="0"/>
      <dgm:spPr/>
    </dgm:pt>
    <dgm:pt modelId="{2542EABF-C264-5047-8E36-0D83F03ABC60}" type="pres">
      <dgm:prSet presAssocID="{1F080700-5E5E-3541-A744-6B1244B795F6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497DAF7F-69C4-5743-8D14-C569D4ABA345}" type="pres">
      <dgm:prSet presAssocID="{006F7017-587D-0F40-98AB-97FE944B7399}" presName="spacer" presStyleCnt="0"/>
      <dgm:spPr/>
    </dgm:pt>
    <dgm:pt modelId="{C581F62D-DD76-754B-A64D-7BE31E7697C1}" type="pres">
      <dgm:prSet presAssocID="{15F8387F-7113-0943-A4F3-A562D3DDDC41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F6A8E759-B1EF-0B41-9FDC-FB82B47FF65A}" type="pres">
      <dgm:prSet presAssocID="{3723EE5B-674E-9544-9D7B-2C41DC5E029E}" presName="spacer" presStyleCnt="0"/>
      <dgm:spPr/>
    </dgm:pt>
    <dgm:pt modelId="{6D4805FC-DAC5-A843-A0C1-C0D029FF01A5}" type="pres">
      <dgm:prSet presAssocID="{615B048F-D105-0A4C-9BD0-1602C71AA1D3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DABE404-8CE0-DD45-A461-23B63CCD6BDD}" srcId="{6851DFEF-40A2-D34A-B385-7A3F98A2C36F}" destId="{5A0509DD-6346-A843-A991-4754BAB6419C}" srcOrd="3" destOrd="0" parTransId="{1F487DD9-DA6F-464E-99FE-F4E5A6E10DF7}" sibTransId="{6411D7A6-7F12-934A-B3D6-2D9BB545CCA4}"/>
    <dgm:cxn modelId="{EAF38515-DFA3-F346-ADAD-84485B9AD140}" srcId="{6851DFEF-40A2-D34A-B385-7A3F98A2C36F}" destId="{C3EF4587-156D-1F4D-9180-F1A2948121A1}" srcOrd="0" destOrd="0" parTransId="{DD3869FA-58A8-AB43-8D98-569245485DDE}" sibTransId="{E41431F9-5724-D940-AA0A-32C68546C9C1}"/>
    <dgm:cxn modelId="{59EF4818-11EB-DA4D-A82E-6323F55B1CB7}" type="presOf" srcId="{615B048F-D105-0A4C-9BD0-1602C71AA1D3}" destId="{6D4805FC-DAC5-A843-A0C1-C0D029FF01A5}" srcOrd="0" destOrd="0" presId="urn:microsoft.com/office/officeart/2005/8/layout/vList2"/>
    <dgm:cxn modelId="{3C0B9037-516A-7A41-9244-866E4240629D}" type="presOf" srcId="{D0BDE814-BF5F-2847-A414-11CFE9D155E6}" destId="{23E0ACD6-DC88-5D40-A411-930F61CF39FA}" srcOrd="0" destOrd="0" presId="urn:microsoft.com/office/officeart/2005/8/layout/vList2"/>
    <dgm:cxn modelId="{2EE2E03B-4015-3340-98A6-8D3686F03829}" type="presOf" srcId="{15F8387F-7113-0943-A4F3-A562D3DDDC41}" destId="{C581F62D-DD76-754B-A64D-7BE31E7697C1}" srcOrd="0" destOrd="0" presId="urn:microsoft.com/office/officeart/2005/8/layout/vList2"/>
    <dgm:cxn modelId="{CC24B457-B1A7-7C4E-862C-C17F29D05AC2}" srcId="{6851DFEF-40A2-D34A-B385-7A3F98A2C36F}" destId="{1F080700-5E5E-3541-A744-6B1244B795F6}" srcOrd="4" destOrd="0" parTransId="{7CA510DF-6A84-F549-9A6C-BA784164B002}" sibTransId="{006F7017-587D-0F40-98AB-97FE944B7399}"/>
    <dgm:cxn modelId="{2FC5E667-3645-4543-A471-EDF7BB59B218}" srcId="{6851DFEF-40A2-D34A-B385-7A3F98A2C36F}" destId="{15526424-A5D4-BA4B-BFA1-FA438F124378}" srcOrd="2" destOrd="0" parTransId="{D32656CC-0290-8442-BC84-6BFCA38624FE}" sibTransId="{27CD2549-B567-B341-B628-35417B82A688}"/>
    <dgm:cxn modelId="{FB1B046C-A873-4042-9318-F22C4241B774}" type="presOf" srcId="{6851DFEF-40A2-D34A-B385-7A3F98A2C36F}" destId="{E40D850A-A513-CE4E-BC43-54AC94D64AD4}" srcOrd="0" destOrd="0" presId="urn:microsoft.com/office/officeart/2005/8/layout/vList2"/>
    <dgm:cxn modelId="{3A41388D-E364-964C-93F3-C6559A8B88A0}" type="presOf" srcId="{1F080700-5E5E-3541-A744-6B1244B795F6}" destId="{2542EABF-C264-5047-8E36-0D83F03ABC60}" srcOrd="0" destOrd="0" presId="urn:microsoft.com/office/officeart/2005/8/layout/vList2"/>
    <dgm:cxn modelId="{17AD3693-B5BE-ED4D-AE92-6404643BE8AF}" srcId="{6851DFEF-40A2-D34A-B385-7A3F98A2C36F}" destId="{615B048F-D105-0A4C-9BD0-1602C71AA1D3}" srcOrd="6" destOrd="0" parTransId="{8706B2B3-4DF0-0A49-A5DD-794DD5A44F41}" sibTransId="{73A261E7-500B-9743-BD71-7E4C400D047F}"/>
    <dgm:cxn modelId="{8C54C7BD-D956-0045-8BA0-FBC6A8A0A7F1}" type="presOf" srcId="{C3EF4587-156D-1F4D-9180-F1A2948121A1}" destId="{D9B9A23C-9D99-CC42-BD3E-7A2495497C43}" srcOrd="0" destOrd="0" presId="urn:microsoft.com/office/officeart/2005/8/layout/vList2"/>
    <dgm:cxn modelId="{2A6901C2-E051-AF43-BD40-FCCB7E3D5C92}" type="presOf" srcId="{5A0509DD-6346-A843-A991-4754BAB6419C}" destId="{B9B7709A-340E-F84F-85B0-350920685538}" srcOrd="0" destOrd="0" presId="urn:microsoft.com/office/officeart/2005/8/layout/vList2"/>
    <dgm:cxn modelId="{B879F7D2-C509-2B44-9E01-C44FCEA2860C}" srcId="{6851DFEF-40A2-D34A-B385-7A3F98A2C36F}" destId="{15F8387F-7113-0943-A4F3-A562D3DDDC41}" srcOrd="5" destOrd="0" parTransId="{5F66330A-41AA-EE40-9F8B-7C2202F98392}" sibTransId="{3723EE5B-674E-9544-9D7B-2C41DC5E029E}"/>
    <dgm:cxn modelId="{8444AFEB-6A4A-664D-908A-BFC245C98047}" srcId="{6851DFEF-40A2-D34A-B385-7A3F98A2C36F}" destId="{D0BDE814-BF5F-2847-A414-11CFE9D155E6}" srcOrd="1" destOrd="0" parTransId="{5C1EE589-537B-AE4A-A823-40789D8CC97B}" sibTransId="{E26AF092-D4DA-554F-907E-8A01D253450E}"/>
    <dgm:cxn modelId="{EF11F8F4-521B-8142-8C1D-04A422FA4F9E}" type="presOf" srcId="{15526424-A5D4-BA4B-BFA1-FA438F124378}" destId="{6DC9001A-4F87-2641-8B0E-54D7F8639906}" srcOrd="0" destOrd="0" presId="urn:microsoft.com/office/officeart/2005/8/layout/vList2"/>
    <dgm:cxn modelId="{BEAEED1E-D562-0A48-B41D-3A2E2F7ECACE}" type="presParOf" srcId="{E40D850A-A513-CE4E-BC43-54AC94D64AD4}" destId="{D9B9A23C-9D99-CC42-BD3E-7A2495497C43}" srcOrd="0" destOrd="0" presId="urn:microsoft.com/office/officeart/2005/8/layout/vList2"/>
    <dgm:cxn modelId="{14330F7E-42D4-4440-8529-2319D5916EC5}" type="presParOf" srcId="{E40D850A-A513-CE4E-BC43-54AC94D64AD4}" destId="{D8C7ACB0-EC3C-EE49-8C76-8CAC40915BC0}" srcOrd="1" destOrd="0" presId="urn:microsoft.com/office/officeart/2005/8/layout/vList2"/>
    <dgm:cxn modelId="{16250DDC-6773-5648-ADB9-7D662B52DE6F}" type="presParOf" srcId="{E40D850A-A513-CE4E-BC43-54AC94D64AD4}" destId="{23E0ACD6-DC88-5D40-A411-930F61CF39FA}" srcOrd="2" destOrd="0" presId="urn:microsoft.com/office/officeart/2005/8/layout/vList2"/>
    <dgm:cxn modelId="{15975631-3CBE-0B42-B372-7D529A9ED19E}" type="presParOf" srcId="{E40D850A-A513-CE4E-BC43-54AC94D64AD4}" destId="{25F447CD-3B1E-234A-AA2D-E903E1F1CA9A}" srcOrd="3" destOrd="0" presId="urn:microsoft.com/office/officeart/2005/8/layout/vList2"/>
    <dgm:cxn modelId="{42614484-6867-3048-A919-7CA033ABE9C8}" type="presParOf" srcId="{E40D850A-A513-CE4E-BC43-54AC94D64AD4}" destId="{6DC9001A-4F87-2641-8B0E-54D7F8639906}" srcOrd="4" destOrd="0" presId="urn:microsoft.com/office/officeart/2005/8/layout/vList2"/>
    <dgm:cxn modelId="{166479FD-16A8-B442-AA77-874CBE4E540E}" type="presParOf" srcId="{E40D850A-A513-CE4E-BC43-54AC94D64AD4}" destId="{4528E14B-EA0D-344A-924C-BCBEC9829016}" srcOrd="5" destOrd="0" presId="urn:microsoft.com/office/officeart/2005/8/layout/vList2"/>
    <dgm:cxn modelId="{4E5F54D9-631F-1D4F-B68A-E815BAA6B47F}" type="presParOf" srcId="{E40D850A-A513-CE4E-BC43-54AC94D64AD4}" destId="{B9B7709A-340E-F84F-85B0-350920685538}" srcOrd="6" destOrd="0" presId="urn:microsoft.com/office/officeart/2005/8/layout/vList2"/>
    <dgm:cxn modelId="{19F7EDAC-E1B6-F946-AF36-D1940CD7BB97}" type="presParOf" srcId="{E40D850A-A513-CE4E-BC43-54AC94D64AD4}" destId="{16166F07-0F33-0944-AA47-C29710DCBA23}" srcOrd="7" destOrd="0" presId="urn:microsoft.com/office/officeart/2005/8/layout/vList2"/>
    <dgm:cxn modelId="{67B9F5AC-7DED-7149-83ED-383B0AA4DD57}" type="presParOf" srcId="{E40D850A-A513-CE4E-BC43-54AC94D64AD4}" destId="{2542EABF-C264-5047-8E36-0D83F03ABC60}" srcOrd="8" destOrd="0" presId="urn:microsoft.com/office/officeart/2005/8/layout/vList2"/>
    <dgm:cxn modelId="{10025CD7-7D78-C34A-AD49-1878A09DC6D4}" type="presParOf" srcId="{E40D850A-A513-CE4E-BC43-54AC94D64AD4}" destId="{497DAF7F-69C4-5743-8D14-C569D4ABA345}" srcOrd="9" destOrd="0" presId="urn:microsoft.com/office/officeart/2005/8/layout/vList2"/>
    <dgm:cxn modelId="{6F0BF1E4-E877-E749-9736-FC33C7A463E4}" type="presParOf" srcId="{E40D850A-A513-CE4E-BC43-54AC94D64AD4}" destId="{C581F62D-DD76-754B-A64D-7BE31E7697C1}" srcOrd="10" destOrd="0" presId="urn:microsoft.com/office/officeart/2005/8/layout/vList2"/>
    <dgm:cxn modelId="{24100D53-EC9E-EF47-B9D6-F7B689C3D9B9}" type="presParOf" srcId="{E40D850A-A513-CE4E-BC43-54AC94D64AD4}" destId="{F6A8E759-B1EF-0B41-9FDC-FB82B47FF65A}" srcOrd="11" destOrd="0" presId="urn:microsoft.com/office/officeart/2005/8/layout/vList2"/>
    <dgm:cxn modelId="{E9CAD491-1775-E944-ADA7-CA8C72AC1E1D}" type="presParOf" srcId="{E40D850A-A513-CE4E-BC43-54AC94D64AD4}" destId="{6D4805FC-DAC5-A843-A0C1-C0D029FF01A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FDD958-1FAB-EA4E-BA9E-98B84DC2C13B}">
      <dsp:nvSpPr>
        <dsp:cNvPr id="0" name=""/>
        <dsp:cNvSpPr/>
      </dsp:nvSpPr>
      <dsp:spPr>
        <a:xfrm>
          <a:off x="621" y="599898"/>
          <a:ext cx="2424262" cy="14545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2477 municipalities</a:t>
          </a:r>
          <a:endParaRPr lang="pl-PL" sz="2300" kern="1200" dirty="0"/>
        </a:p>
      </dsp:txBody>
      <dsp:txXfrm>
        <a:off x="621" y="599898"/>
        <a:ext cx="2424262" cy="1454557"/>
      </dsp:txXfrm>
    </dsp:sp>
    <dsp:sp modelId="{A4EB10E7-C701-AF46-AF11-0650E3246CC0}">
      <dsp:nvSpPr>
        <dsp:cNvPr id="0" name=""/>
        <dsp:cNvSpPr/>
      </dsp:nvSpPr>
      <dsp:spPr>
        <a:xfrm>
          <a:off x="2667310" y="599898"/>
          <a:ext cx="2424262" cy="14545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314 districts and 66 cities with district rights</a:t>
          </a:r>
          <a:endParaRPr lang="pl-PL" sz="2300" kern="1200" dirty="0"/>
        </a:p>
      </dsp:txBody>
      <dsp:txXfrm>
        <a:off x="2667310" y="599898"/>
        <a:ext cx="2424262" cy="1454557"/>
      </dsp:txXfrm>
    </dsp:sp>
    <dsp:sp modelId="{37E39F2A-7574-BF4A-B92E-2743FD9E9F06}">
      <dsp:nvSpPr>
        <dsp:cNvPr id="0" name=""/>
        <dsp:cNvSpPr/>
      </dsp:nvSpPr>
      <dsp:spPr>
        <a:xfrm>
          <a:off x="1333965" y="2296882"/>
          <a:ext cx="2424262" cy="145455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16 regions </a:t>
          </a:r>
          <a:endParaRPr lang="pl-PL" sz="2300" kern="1200" dirty="0"/>
        </a:p>
      </dsp:txBody>
      <dsp:txXfrm>
        <a:off x="1333965" y="2296882"/>
        <a:ext cx="2424262" cy="145455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088DE0-D794-1E4F-9A48-D796B0EACE55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55ED7F-2F3C-6D4F-BA48-511940A42D6E}">
      <dsp:nvSpPr>
        <dsp:cNvPr id="0" name=""/>
        <dsp:cNvSpPr/>
      </dsp:nvSpPr>
      <dsp:spPr>
        <a:xfrm>
          <a:off x="411090" y="271871"/>
          <a:ext cx="4710785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banks 92,5 %</a:t>
          </a:r>
        </a:p>
      </dsp:txBody>
      <dsp:txXfrm>
        <a:off x="411090" y="271871"/>
        <a:ext cx="4710785" cy="544091"/>
      </dsp:txXfrm>
    </dsp:sp>
    <dsp:sp modelId="{CF584520-40A1-A94F-A8A6-2064AC30B19E}">
      <dsp:nvSpPr>
        <dsp:cNvPr id="0" name=""/>
        <dsp:cNvSpPr/>
      </dsp:nvSpPr>
      <dsp:spPr>
        <a:xfrm>
          <a:off x="71032" y="203860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EEF8D6-7796-3247-87B5-F147BEB86807}">
      <dsp:nvSpPr>
        <dsp:cNvPr id="0" name=""/>
        <dsp:cNvSpPr/>
      </dsp:nvSpPr>
      <dsp:spPr>
        <a:xfrm>
          <a:off x="800969" y="1087747"/>
          <a:ext cx="4320905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investment funds 3%</a:t>
          </a:r>
        </a:p>
      </dsp:txBody>
      <dsp:txXfrm>
        <a:off x="800969" y="1087747"/>
        <a:ext cx="4320905" cy="544091"/>
      </dsp:txXfrm>
    </dsp:sp>
    <dsp:sp modelId="{6F6FB450-A740-1747-AFF5-7CE941FDEED1}">
      <dsp:nvSpPr>
        <dsp:cNvPr id="0" name=""/>
        <dsp:cNvSpPr/>
      </dsp:nvSpPr>
      <dsp:spPr>
        <a:xfrm>
          <a:off x="460912" y="1019736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C1893-4E5E-C14B-B7E4-4907D4ED80B4}">
      <dsp:nvSpPr>
        <dsp:cNvPr id="0" name=""/>
        <dsp:cNvSpPr/>
      </dsp:nvSpPr>
      <dsp:spPr>
        <a:xfrm>
          <a:off x="920631" y="1903623"/>
          <a:ext cx="4201243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Insurance institutions 2,5%</a:t>
          </a:r>
        </a:p>
      </dsp:txBody>
      <dsp:txXfrm>
        <a:off x="920631" y="1903623"/>
        <a:ext cx="4201243" cy="544091"/>
      </dsp:txXfrm>
    </dsp:sp>
    <dsp:sp modelId="{56411DE8-976D-4047-A1BA-3081F73F1E42}">
      <dsp:nvSpPr>
        <dsp:cNvPr id="0" name=""/>
        <dsp:cNvSpPr/>
      </dsp:nvSpPr>
      <dsp:spPr>
        <a:xfrm>
          <a:off x="580574" y="1835611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DF4EF8-8CD8-C849-A2E8-7608523BBE05}">
      <dsp:nvSpPr>
        <dsp:cNvPr id="0" name=""/>
        <dsp:cNvSpPr/>
      </dsp:nvSpPr>
      <dsp:spPr>
        <a:xfrm>
          <a:off x="800969" y="2719499"/>
          <a:ext cx="4320905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pension funds 1.4%</a:t>
          </a:r>
        </a:p>
      </dsp:txBody>
      <dsp:txXfrm>
        <a:off x="800969" y="2719499"/>
        <a:ext cx="4320905" cy="544091"/>
      </dsp:txXfrm>
    </dsp:sp>
    <dsp:sp modelId="{1ED5379C-7542-4A48-AF83-8E73308F027D}">
      <dsp:nvSpPr>
        <dsp:cNvPr id="0" name=""/>
        <dsp:cNvSpPr/>
      </dsp:nvSpPr>
      <dsp:spPr>
        <a:xfrm>
          <a:off x="460912" y="2651487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35D2F9-BAA2-CD49-84C7-19A695C98455}">
      <dsp:nvSpPr>
        <dsp:cNvPr id="0" name=""/>
        <dsp:cNvSpPr/>
      </dsp:nvSpPr>
      <dsp:spPr>
        <a:xfrm>
          <a:off x="411090" y="3535375"/>
          <a:ext cx="4710785" cy="5440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72" tIns="60960" rIns="60960" bIns="6096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400" kern="1200"/>
            <a:t>companies 0.6%</a:t>
          </a:r>
        </a:p>
      </dsp:txBody>
      <dsp:txXfrm>
        <a:off x="411090" y="3535375"/>
        <a:ext cx="4710785" cy="544091"/>
      </dsp:txXfrm>
    </dsp:sp>
    <dsp:sp modelId="{7E74BA9D-0F90-C547-A42B-323E7C7AF781}">
      <dsp:nvSpPr>
        <dsp:cNvPr id="0" name=""/>
        <dsp:cNvSpPr/>
      </dsp:nvSpPr>
      <dsp:spPr>
        <a:xfrm>
          <a:off x="71032" y="3467363"/>
          <a:ext cx="680114" cy="68011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E6541C-C1B8-425C-8656-971A21196214}">
      <dsp:nvSpPr>
        <dsp:cNvPr id="0" name=""/>
        <dsp:cNvSpPr/>
      </dsp:nvSpPr>
      <dsp:spPr>
        <a:xfrm>
          <a:off x="0" y="496"/>
          <a:ext cx="8400010" cy="11626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05954-CBA3-437A-90B3-313430DF6EB9}">
      <dsp:nvSpPr>
        <dsp:cNvPr id="0" name=""/>
        <dsp:cNvSpPr/>
      </dsp:nvSpPr>
      <dsp:spPr>
        <a:xfrm>
          <a:off x="351708" y="262098"/>
          <a:ext cx="639470" cy="6394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73ED14-EB86-43AC-A7D9-3784C18045F3}">
      <dsp:nvSpPr>
        <dsp:cNvPr id="0" name=""/>
        <dsp:cNvSpPr/>
      </dsp:nvSpPr>
      <dsp:spPr>
        <a:xfrm>
          <a:off x="1342887" y="496"/>
          <a:ext cx="7057122" cy="1162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50" tIns="123050" rIns="123050" bIns="1230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Do not burden the budget of the local government - exclusion of benefits to bondholders (interest payments, redemption of bonds, commissions)</a:t>
          </a:r>
          <a:endParaRPr lang="en-US" sz="2000" kern="1200"/>
        </a:p>
      </dsp:txBody>
      <dsp:txXfrm>
        <a:off x="1342887" y="496"/>
        <a:ext cx="7057122" cy="1162673"/>
      </dsp:txXfrm>
    </dsp:sp>
    <dsp:sp modelId="{B15CC74B-227F-4F22-B764-D056BFA43351}">
      <dsp:nvSpPr>
        <dsp:cNvPr id="0" name=""/>
        <dsp:cNvSpPr/>
      </dsp:nvSpPr>
      <dsp:spPr>
        <a:xfrm>
          <a:off x="0" y="1453838"/>
          <a:ext cx="8400010" cy="11626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7482E9-6323-491A-9B99-27D13A96AAE8}">
      <dsp:nvSpPr>
        <dsp:cNvPr id="0" name=""/>
        <dsp:cNvSpPr/>
      </dsp:nvSpPr>
      <dsp:spPr>
        <a:xfrm>
          <a:off x="351708" y="1715440"/>
          <a:ext cx="639470" cy="6394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BA3D41-1C70-46E6-B068-165406ADB651}">
      <dsp:nvSpPr>
        <dsp:cNvPr id="0" name=""/>
        <dsp:cNvSpPr/>
      </dsp:nvSpPr>
      <dsp:spPr>
        <a:xfrm>
          <a:off x="1342887" y="1453838"/>
          <a:ext cx="7057122" cy="1162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50" tIns="123050" rIns="123050" bIns="1230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/>
            <a:t>Relatively simple procedure for preparing a revenue bond issue - compared to a loan application</a:t>
          </a:r>
          <a:endParaRPr lang="en-US" sz="2000" kern="1200"/>
        </a:p>
      </dsp:txBody>
      <dsp:txXfrm>
        <a:off x="1342887" y="1453838"/>
        <a:ext cx="7057122" cy="1162673"/>
      </dsp:txXfrm>
    </dsp:sp>
    <dsp:sp modelId="{2C3EE280-B72F-471E-A410-15729A99C3E5}">
      <dsp:nvSpPr>
        <dsp:cNvPr id="0" name=""/>
        <dsp:cNvSpPr/>
      </dsp:nvSpPr>
      <dsp:spPr>
        <a:xfrm>
          <a:off x="0" y="2907180"/>
          <a:ext cx="8400010" cy="116267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9E4A3F-847A-4938-851E-733FFFE4101B}">
      <dsp:nvSpPr>
        <dsp:cNvPr id="0" name=""/>
        <dsp:cNvSpPr/>
      </dsp:nvSpPr>
      <dsp:spPr>
        <a:xfrm>
          <a:off x="351708" y="3168782"/>
          <a:ext cx="639470" cy="6394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82649-5FBC-4B18-8834-9360792F84FB}">
      <dsp:nvSpPr>
        <dsp:cNvPr id="0" name=""/>
        <dsp:cNvSpPr/>
      </dsp:nvSpPr>
      <dsp:spPr>
        <a:xfrm>
          <a:off x="1342887" y="2907180"/>
          <a:ext cx="7057122" cy="11626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050" tIns="123050" rIns="123050" bIns="123050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 err="1"/>
            <a:t>Low</a:t>
          </a:r>
          <a:r>
            <a:rPr lang="pl-PL" sz="2000" kern="1200" dirty="0"/>
            <a:t> </a:t>
          </a:r>
          <a:r>
            <a:rPr lang="pl-PL" sz="2000" kern="1200" dirty="0" err="1"/>
            <a:t>cost</a:t>
          </a:r>
          <a:r>
            <a:rPr lang="pl-PL" sz="2000" kern="1200" dirty="0"/>
            <a:t> of </a:t>
          </a:r>
          <a:r>
            <a:rPr lang="pl-PL" sz="2000" kern="1200" dirty="0" err="1"/>
            <a:t>raising</a:t>
          </a:r>
          <a:r>
            <a:rPr lang="pl-PL" sz="2000" kern="1200" dirty="0"/>
            <a:t> the </a:t>
          </a:r>
          <a:r>
            <a:rPr lang="pl-PL" sz="2000" kern="1200" dirty="0" err="1"/>
            <a:t>capital</a:t>
          </a:r>
          <a:endParaRPr lang="en-US" sz="2000" kern="1200" dirty="0"/>
        </a:p>
      </dsp:txBody>
      <dsp:txXfrm>
        <a:off x="1342887" y="2907180"/>
        <a:ext cx="7057122" cy="11626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A570E1-14C2-3A4F-9503-A0BE7DA9F69A}">
      <dsp:nvSpPr>
        <dsp:cNvPr id="0" name=""/>
        <dsp:cNvSpPr/>
      </dsp:nvSpPr>
      <dsp:spPr>
        <a:xfrm>
          <a:off x="0" y="83372"/>
          <a:ext cx="4317480" cy="501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 err="1"/>
            <a:t>environmental</a:t>
          </a:r>
          <a:r>
            <a:rPr lang="pl-PL" sz="1300" kern="1200" dirty="0"/>
            <a:t> and </a:t>
          </a:r>
          <a:r>
            <a:rPr lang="pl-PL" sz="1300" kern="1200" dirty="0" err="1"/>
            <a:t>nature</a:t>
          </a:r>
          <a:r>
            <a:rPr lang="pl-PL" sz="1300" kern="1200" dirty="0"/>
            <a:t> </a:t>
          </a:r>
          <a:r>
            <a:rPr lang="pl-PL" sz="1300" kern="1200" dirty="0" err="1"/>
            <a:t>protection</a:t>
          </a:r>
          <a:r>
            <a:rPr lang="pl-PL" sz="1300" kern="1200" dirty="0"/>
            <a:t> and </a:t>
          </a:r>
          <a:r>
            <a:rPr lang="pl-PL" sz="1300" kern="1200" dirty="0" err="1"/>
            <a:t>water</a:t>
          </a:r>
          <a:r>
            <a:rPr lang="pl-PL" sz="1300" kern="1200" dirty="0"/>
            <a:t> management</a:t>
          </a:r>
        </a:p>
      </dsp:txBody>
      <dsp:txXfrm>
        <a:off x="24502" y="107874"/>
        <a:ext cx="4268476" cy="452926"/>
      </dsp:txXfrm>
    </dsp:sp>
    <dsp:sp modelId="{AA14F981-C0A8-BE4C-974C-04F26DF81C3C}">
      <dsp:nvSpPr>
        <dsp:cNvPr id="0" name=""/>
        <dsp:cNvSpPr/>
      </dsp:nvSpPr>
      <dsp:spPr>
        <a:xfrm>
          <a:off x="0" y="622742"/>
          <a:ext cx="4317480" cy="5019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municipal waste water disposal and treatment</a:t>
          </a:r>
        </a:p>
      </dsp:txBody>
      <dsp:txXfrm>
        <a:off x="24502" y="647244"/>
        <a:ext cx="4268476" cy="452926"/>
      </dsp:txXfrm>
    </dsp:sp>
    <dsp:sp modelId="{F9EBA614-499F-D747-8C63-D1E11B08C813}">
      <dsp:nvSpPr>
        <dsp:cNvPr id="0" name=""/>
        <dsp:cNvSpPr/>
      </dsp:nvSpPr>
      <dsp:spPr>
        <a:xfrm>
          <a:off x="0" y="1162112"/>
          <a:ext cx="4317480" cy="50193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maintenance of cleanliness</a:t>
          </a:r>
        </a:p>
      </dsp:txBody>
      <dsp:txXfrm>
        <a:off x="24502" y="1186614"/>
        <a:ext cx="4268476" cy="452926"/>
      </dsp:txXfrm>
    </dsp:sp>
    <dsp:sp modelId="{9CABC0CA-8887-BB4A-8F28-27EBFE8A95A5}">
      <dsp:nvSpPr>
        <dsp:cNvPr id="0" name=""/>
        <dsp:cNvSpPr/>
      </dsp:nvSpPr>
      <dsp:spPr>
        <a:xfrm>
          <a:off x="0" y="1701482"/>
          <a:ext cx="4317480" cy="5019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maintenance of waste disposal sites</a:t>
          </a:r>
        </a:p>
      </dsp:txBody>
      <dsp:txXfrm>
        <a:off x="24502" y="1725984"/>
        <a:ext cx="4268476" cy="452926"/>
      </dsp:txXfrm>
    </dsp:sp>
    <dsp:sp modelId="{6C90B1A0-2468-9A47-9BD4-C50FAEC57594}">
      <dsp:nvSpPr>
        <dsp:cNvPr id="0" name=""/>
        <dsp:cNvSpPr/>
      </dsp:nvSpPr>
      <dsp:spPr>
        <a:xfrm>
          <a:off x="0" y="2240852"/>
          <a:ext cx="4317480" cy="50193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/>
            <a:t>disposal of municipal waste</a:t>
          </a:r>
        </a:p>
      </dsp:txBody>
      <dsp:txXfrm>
        <a:off x="24502" y="2265354"/>
        <a:ext cx="4268476" cy="452926"/>
      </dsp:txXfrm>
    </dsp:sp>
    <dsp:sp modelId="{1D36D999-8C07-E740-B78B-870FC02331D3}">
      <dsp:nvSpPr>
        <dsp:cNvPr id="0" name=""/>
        <dsp:cNvSpPr/>
      </dsp:nvSpPr>
      <dsp:spPr>
        <a:xfrm>
          <a:off x="0" y="2780222"/>
          <a:ext cx="4317480" cy="5019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 err="1"/>
            <a:t>communal</a:t>
          </a:r>
          <a:r>
            <a:rPr lang="pl-PL" sz="1300" kern="1200" dirty="0"/>
            <a:t> </a:t>
          </a:r>
          <a:r>
            <a:rPr lang="pl-PL" sz="1300" kern="1200" dirty="0" err="1"/>
            <a:t>greenery</a:t>
          </a:r>
          <a:r>
            <a:rPr lang="pl-PL" sz="1300" kern="1200" dirty="0"/>
            <a:t> and </a:t>
          </a:r>
          <a:r>
            <a:rPr lang="pl-PL" sz="1300" kern="1200" dirty="0" err="1"/>
            <a:t>tree</a:t>
          </a:r>
          <a:r>
            <a:rPr lang="pl-PL" sz="1300" kern="1200" dirty="0"/>
            <a:t> </a:t>
          </a:r>
          <a:r>
            <a:rPr lang="pl-PL" sz="1300" kern="1200" dirty="0" err="1"/>
            <a:t>planting</a:t>
          </a:r>
          <a:endParaRPr lang="pl-PL" sz="1300" kern="1200" dirty="0"/>
        </a:p>
      </dsp:txBody>
      <dsp:txXfrm>
        <a:off x="24502" y="2804724"/>
        <a:ext cx="4268476" cy="45292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999FD-AE95-4849-90FE-33A68D3589DF}">
      <dsp:nvSpPr>
        <dsp:cNvPr id="0" name=""/>
        <dsp:cNvSpPr/>
      </dsp:nvSpPr>
      <dsp:spPr>
        <a:xfrm>
          <a:off x="0" y="295774"/>
          <a:ext cx="4579809" cy="14671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/>
            <a:t>water management</a:t>
          </a:r>
        </a:p>
      </dsp:txBody>
      <dsp:txXfrm>
        <a:off x="71622" y="367396"/>
        <a:ext cx="4436565" cy="1323936"/>
      </dsp:txXfrm>
    </dsp:sp>
    <dsp:sp modelId="{A8A14EC2-CF0C-0E42-AD95-F288D5B2D98D}">
      <dsp:nvSpPr>
        <dsp:cNvPr id="0" name=""/>
        <dsp:cNvSpPr/>
      </dsp:nvSpPr>
      <dsp:spPr>
        <a:xfrm>
          <a:off x="0" y="1872394"/>
          <a:ext cx="4579809" cy="14671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800" kern="1200"/>
            <a:t>environmental and nature protection</a:t>
          </a:r>
        </a:p>
      </dsp:txBody>
      <dsp:txXfrm>
        <a:off x="71622" y="1944016"/>
        <a:ext cx="4436565" cy="13239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E794A-A40A-F548-A8EF-04C9CFFAD7A9}">
      <dsp:nvSpPr>
        <dsp:cNvPr id="0" name=""/>
        <dsp:cNvSpPr/>
      </dsp:nvSpPr>
      <dsp:spPr>
        <a:xfrm>
          <a:off x="0" y="362374"/>
          <a:ext cx="4579809" cy="142505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preservation of the values of the cultural and natural environment taking into account the needs of future generations</a:t>
          </a:r>
        </a:p>
      </dsp:txBody>
      <dsp:txXfrm>
        <a:off x="69566" y="431940"/>
        <a:ext cx="4440677" cy="1285927"/>
      </dsp:txXfrm>
    </dsp:sp>
    <dsp:sp modelId="{16B71A3A-2C60-A044-ADFC-A304DDB95F0C}">
      <dsp:nvSpPr>
        <dsp:cNvPr id="0" name=""/>
        <dsp:cNvSpPr/>
      </dsp:nvSpPr>
      <dsp:spPr>
        <a:xfrm>
          <a:off x="0" y="1847914"/>
          <a:ext cx="4579809" cy="1425059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 dirty="0" err="1"/>
            <a:t>rational</a:t>
          </a:r>
          <a:r>
            <a:rPr lang="pl-PL" sz="2100" kern="1200" dirty="0"/>
            <a:t> </a:t>
          </a:r>
          <a:r>
            <a:rPr lang="pl-PL" sz="2100" kern="1200" dirty="0" err="1"/>
            <a:t>use</a:t>
          </a:r>
          <a:r>
            <a:rPr lang="pl-PL" sz="2100" kern="1200" dirty="0"/>
            <a:t> of </a:t>
          </a:r>
          <a:r>
            <a:rPr lang="pl-PL" sz="2100" kern="1200" dirty="0" err="1"/>
            <a:t>natural</a:t>
          </a:r>
          <a:r>
            <a:rPr lang="pl-PL" sz="2100" kern="1200" dirty="0"/>
            <a:t> </a:t>
          </a:r>
          <a:r>
            <a:rPr lang="pl-PL" sz="2100" kern="1200" dirty="0" err="1"/>
            <a:t>resources</a:t>
          </a:r>
          <a:r>
            <a:rPr lang="pl-PL" sz="2100" kern="1200" dirty="0"/>
            <a:t> and the </a:t>
          </a:r>
          <a:r>
            <a:rPr lang="pl-PL" sz="2100" kern="1200" dirty="0" err="1"/>
            <a:t>shaping</a:t>
          </a:r>
          <a:r>
            <a:rPr lang="pl-PL" sz="2100" kern="1200" dirty="0"/>
            <a:t> of the environment in </a:t>
          </a:r>
          <a:r>
            <a:rPr lang="pl-PL" sz="2100" kern="1200" dirty="0" err="1"/>
            <a:t>accordance</a:t>
          </a:r>
          <a:r>
            <a:rPr lang="pl-PL" sz="2100" kern="1200" dirty="0"/>
            <a:t> with the </a:t>
          </a:r>
          <a:r>
            <a:rPr lang="pl-PL" sz="2100" kern="1200" dirty="0" err="1"/>
            <a:t>principle</a:t>
          </a:r>
          <a:r>
            <a:rPr lang="pl-PL" sz="2100" kern="1200" dirty="0"/>
            <a:t> of </a:t>
          </a:r>
          <a:r>
            <a:rPr lang="pl-PL" sz="2100" kern="1200" dirty="0" err="1"/>
            <a:t>sustainable</a:t>
          </a:r>
          <a:r>
            <a:rPr lang="pl-PL" sz="2100" kern="1200" dirty="0"/>
            <a:t> development</a:t>
          </a:r>
        </a:p>
      </dsp:txBody>
      <dsp:txXfrm>
        <a:off x="69566" y="1917480"/>
        <a:ext cx="4440677" cy="12859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58A165-867B-2E4D-8BB5-84ADD45EAC67}">
      <dsp:nvSpPr>
        <dsp:cNvPr id="0" name=""/>
        <dsp:cNvSpPr/>
      </dsp:nvSpPr>
      <dsp:spPr>
        <a:xfrm>
          <a:off x="0" y="256996"/>
          <a:ext cx="4317480" cy="13984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1) </a:t>
          </a:r>
          <a:r>
            <a:rPr lang="pl-PL" sz="1900" kern="1200" dirty="0" err="1"/>
            <a:t>Competence</a:t>
          </a:r>
          <a:r>
            <a:rPr lang="pl-PL" sz="1900" kern="1200" dirty="0"/>
            <a:t> to limit the </a:t>
          </a:r>
          <a:r>
            <a:rPr lang="pl-PL" sz="1900" kern="1200" dirty="0" err="1"/>
            <a:t>liability</a:t>
          </a:r>
          <a:r>
            <a:rPr lang="pl-PL" sz="1900" kern="1200" dirty="0"/>
            <a:t> of the </a:t>
          </a:r>
          <a:r>
            <a:rPr lang="pl-PL" sz="1900" kern="1200" dirty="0" err="1"/>
            <a:t>issuer</a:t>
          </a:r>
          <a:r>
            <a:rPr lang="pl-PL" sz="1900" kern="1200" dirty="0"/>
            <a:t> (</a:t>
          </a:r>
          <a:r>
            <a:rPr lang="pl-PL" sz="1900" kern="1200" dirty="0" err="1"/>
            <a:t>local</a:t>
          </a:r>
          <a:r>
            <a:rPr lang="pl-PL" sz="1900" kern="1200" dirty="0"/>
            <a:t> </a:t>
          </a:r>
          <a:r>
            <a:rPr lang="pl-PL" sz="1900" kern="1200" dirty="0" err="1"/>
            <a:t>government</a:t>
          </a:r>
          <a:r>
            <a:rPr lang="pl-PL" sz="1900" kern="1200" dirty="0"/>
            <a:t>)</a:t>
          </a:r>
        </a:p>
      </dsp:txBody>
      <dsp:txXfrm>
        <a:off x="68265" y="325261"/>
        <a:ext cx="4180950" cy="1261875"/>
      </dsp:txXfrm>
    </dsp:sp>
    <dsp:sp modelId="{0A792B69-AE4F-7947-8CFE-9B599CE6099E}">
      <dsp:nvSpPr>
        <dsp:cNvPr id="0" name=""/>
        <dsp:cNvSpPr/>
      </dsp:nvSpPr>
      <dsp:spPr>
        <a:xfrm>
          <a:off x="0" y="1710122"/>
          <a:ext cx="4317480" cy="139840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 dirty="0"/>
            <a:t>2) </a:t>
          </a:r>
          <a:r>
            <a:rPr lang="pl-PL" sz="1900" kern="1200" dirty="0" err="1"/>
            <a:t>Possibility</a:t>
          </a:r>
          <a:r>
            <a:rPr lang="pl-PL" sz="1900" kern="1200" dirty="0"/>
            <a:t> of the </a:t>
          </a:r>
          <a:r>
            <a:rPr lang="pl-PL" sz="1900" kern="1200" dirty="0" err="1"/>
            <a:t>bondholder</a:t>
          </a:r>
          <a:r>
            <a:rPr lang="pl-PL" sz="1900" kern="1200" dirty="0"/>
            <a:t> </a:t>
          </a:r>
          <a:r>
            <a:rPr lang="pl-PL" sz="1900" kern="1200" dirty="0" err="1"/>
            <a:t>being</a:t>
          </a:r>
          <a:r>
            <a:rPr lang="pl-PL" sz="1900" kern="1200" dirty="0"/>
            <a:t> </a:t>
          </a:r>
          <a:r>
            <a:rPr lang="pl-PL" sz="1900" kern="1200" dirty="0" err="1"/>
            <a:t>granted</a:t>
          </a:r>
          <a:r>
            <a:rPr lang="pl-PL" sz="1900" kern="1200" dirty="0"/>
            <a:t> a </a:t>
          </a:r>
          <a:r>
            <a:rPr lang="pl-PL" sz="1900" kern="1200" dirty="0" err="1"/>
            <a:t>right</a:t>
          </a:r>
          <a:r>
            <a:rPr lang="pl-PL" sz="1900" kern="1200" dirty="0"/>
            <a:t> of </a:t>
          </a:r>
          <a:r>
            <a:rPr lang="pl-PL" sz="1900" kern="1200" dirty="0" err="1"/>
            <a:t>claim</a:t>
          </a:r>
          <a:r>
            <a:rPr lang="pl-PL" sz="1900" kern="1200" dirty="0"/>
            <a:t> </a:t>
          </a:r>
          <a:r>
            <a:rPr lang="pl-PL" sz="1900" kern="1200" dirty="0" err="1"/>
            <a:t>before</a:t>
          </a:r>
          <a:r>
            <a:rPr lang="pl-PL" sz="1900" kern="1200" dirty="0"/>
            <a:t> </a:t>
          </a:r>
          <a:r>
            <a:rPr lang="pl-PL" sz="1900" kern="1200" dirty="0" err="1"/>
            <a:t>other</a:t>
          </a:r>
          <a:r>
            <a:rPr lang="pl-PL" sz="1900" kern="1200" dirty="0"/>
            <a:t> </a:t>
          </a:r>
          <a:r>
            <a:rPr lang="pl-PL" sz="1900" kern="1200" dirty="0" err="1"/>
            <a:t>creditors</a:t>
          </a:r>
          <a:r>
            <a:rPr lang="pl-PL" sz="1900" kern="1200" dirty="0"/>
            <a:t> of the </a:t>
          </a:r>
          <a:r>
            <a:rPr lang="pl-PL" sz="1900" kern="1200" dirty="0" err="1"/>
            <a:t>issuer</a:t>
          </a:r>
          <a:r>
            <a:rPr lang="pl-PL" sz="1900" kern="1200" dirty="0"/>
            <a:t>
</a:t>
          </a:r>
        </a:p>
      </dsp:txBody>
      <dsp:txXfrm>
        <a:off x="68265" y="1778387"/>
        <a:ext cx="4180950" cy="1261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3D4996-1C65-8D40-BAD1-71C90E66FEA0}">
      <dsp:nvSpPr>
        <dsp:cNvPr id="0" name=""/>
        <dsp:cNvSpPr/>
      </dsp:nvSpPr>
      <dsp:spPr>
        <a:xfrm>
          <a:off x="0" y="387518"/>
          <a:ext cx="2590488" cy="2590488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A238FD-6656-1C4A-8FEF-5C13CF86C3D3}">
      <dsp:nvSpPr>
        <dsp:cNvPr id="0" name=""/>
        <dsp:cNvSpPr/>
      </dsp:nvSpPr>
      <dsp:spPr>
        <a:xfrm>
          <a:off x="1295244" y="387518"/>
          <a:ext cx="3022236" cy="259048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1) </a:t>
          </a:r>
          <a:r>
            <a:rPr lang="pl-PL" sz="2000" kern="1200" dirty="0" err="1"/>
            <a:t>limitation</a:t>
          </a:r>
          <a:r>
            <a:rPr lang="pl-PL" sz="2000" kern="1200" dirty="0"/>
            <a:t> of the </a:t>
          </a:r>
          <a:r>
            <a:rPr lang="pl-PL" sz="2000" kern="1200" dirty="0" err="1"/>
            <a:t>local</a:t>
          </a:r>
          <a:r>
            <a:rPr lang="pl-PL" sz="2000" kern="1200" dirty="0"/>
            <a:t> </a:t>
          </a:r>
          <a:r>
            <a:rPr lang="pl-PL" sz="2000" kern="1200" dirty="0" err="1"/>
            <a:t>government's</a:t>
          </a:r>
          <a:r>
            <a:rPr lang="pl-PL" sz="2000" kern="1200" dirty="0"/>
            <a:t> </a:t>
          </a:r>
          <a:r>
            <a:rPr lang="pl-PL" sz="2000" kern="1200" dirty="0" err="1"/>
            <a:t>liability</a:t>
          </a:r>
          <a:r>
            <a:rPr lang="pl-PL" sz="2000" kern="1200" dirty="0"/>
            <a:t> to the </a:t>
          </a:r>
          <a:r>
            <a:rPr lang="pl-PL" sz="2000" kern="1200" dirty="0" err="1"/>
            <a:t>amount</a:t>
          </a:r>
          <a:r>
            <a:rPr lang="pl-PL" sz="2000" kern="1200" dirty="0"/>
            <a:t> of </a:t>
          </a:r>
          <a:r>
            <a:rPr lang="pl-PL" sz="2000" kern="1200" dirty="0" err="1"/>
            <a:t>revenues</a:t>
          </a:r>
          <a:endParaRPr lang="pl-PL" sz="2000" kern="1200" dirty="0"/>
        </a:p>
      </dsp:txBody>
      <dsp:txXfrm>
        <a:off x="1295244" y="387518"/>
        <a:ext cx="3022236" cy="1230481"/>
      </dsp:txXfrm>
    </dsp:sp>
    <dsp:sp modelId="{C4BBC01A-15E9-D44A-B510-851F8BE807D3}">
      <dsp:nvSpPr>
        <dsp:cNvPr id="0" name=""/>
        <dsp:cNvSpPr/>
      </dsp:nvSpPr>
      <dsp:spPr>
        <a:xfrm>
          <a:off x="680003" y="1618000"/>
          <a:ext cx="1230481" cy="1230481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C25D6A-3768-1248-B17A-19C70A6BA921}">
      <dsp:nvSpPr>
        <dsp:cNvPr id="0" name=""/>
        <dsp:cNvSpPr/>
      </dsp:nvSpPr>
      <dsp:spPr>
        <a:xfrm>
          <a:off x="1295244" y="1618000"/>
          <a:ext cx="3022236" cy="123048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kern="1200" dirty="0"/>
            <a:t>2) </a:t>
          </a:r>
          <a:r>
            <a:rPr lang="pl-PL" sz="2000" kern="1200" dirty="0" err="1"/>
            <a:t>limitation</a:t>
          </a:r>
          <a:r>
            <a:rPr lang="pl-PL" sz="2000" kern="1200" dirty="0"/>
            <a:t> of the </a:t>
          </a:r>
          <a:r>
            <a:rPr lang="pl-PL" sz="2000" kern="1200" dirty="0" err="1"/>
            <a:t>local</a:t>
          </a:r>
          <a:r>
            <a:rPr lang="pl-PL" sz="2000" kern="1200" dirty="0"/>
            <a:t> </a:t>
          </a:r>
          <a:r>
            <a:rPr lang="pl-PL" sz="2000" kern="1200" dirty="0" err="1"/>
            <a:t>government's</a:t>
          </a:r>
          <a:r>
            <a:rPr lang="pl-PL" sz="2000" kern="1200" dirty="0"/>
            <a:t> </a:t>
          </a:r>
          <a:r>
            <a:rPr lang="pl-PL" sz="2000" kern="1200" dirty="0" err="1"/>
            <a:t>liability</a:t>
          </a:r>
          <a:r>
            <a:rPr lang="pl-PL" sz="2000" kern="1200" dirty="0"/>
            <a:t> the </a:t>
          </a:r>
          <a:r>
            <a:rPr lang="pl-PL" sz="2000" kern="1200" dirty="0" err="1"/>
            <a:t>value</a:t>
          </a:r>
          <a:r>
            <a:rPr lang="pl-PL" sz="2000" kern="1200" dirty="0"/>
            <a:t> of the </a:t>
          </a:r>
          <a:r>
            <a:rPr lang="pl-PL" sz="2000" kern="1200" dirty="0" err="1"/>
            <a:t>assets</a:t>
          </a:r>
          <a:r>
            <a:rPr lang="pl-PL" sz="2000" kern="1200" dirty="0"/>
            <a:t> of the </a:t>
          </a:r>
          <a:r>
            <a:rPr lang="pl-PL" sz="2000" kern="1200" dirty="0" err="1"/>
            <a:t>project</a:t>
          </a:r>
          <a:r>
            <a:rPr lang="pl-PL" sz="2000" kern="1200" dirty="0"/>
            <a:t> </a:t>
          </a:r>
        </a:p>
      </dsp:txBody>
      <dsp:txXfrm>
        <a:off x="1295244" y="1618000"/>
        <a:ext cx="3022236" cy="123048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F8BEEB-A2F6-EF48-BC8E-A5751E8292E6}">
      <dsp:nvSpPr>
        <dsp:cNvPr id="0" name=""/>
        <dsp:cNvSpPr/>
      </dsp:nvSpPr>
      <dsp:spPr>
        <a:xfrm>
          <a:off x="864339" y="41"/>
          <a:ext cx="2588801" cy="155328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from </a:t>
          </a:r>
          <a:r>
            <a:rPr lang="pl-PL" sz="1500" u="sng" kern="1200" dirty="0" err="1"/>
            <a:t>all</a:t>
          </a:r>
          <a:r>
            <a:rPr lang="pl-PL" sz="1500" u="sng" kern="1200" dirty="0"/>
            <a:t> </a:t>
          </a:r>
          <a:r>
            <a:rPr lang="pl-PL" sz="1500" u="sng" kern="1200" dirty="0" err="1"/>
            <a:t>or</a:t>
          </a:r>
          <a:r>
            <a:rPr lang="pl-PL" sz="1500" u="sng" kern="1200" dirty="0"/>
            <a:t> part of the </a:t>
          </a:r>
          <a:r>
            <a:rPr lang="pl-PL" sz="1500" b="1" u="sng" kern="1200" dirty="0" err="1"/>
            <a:t>income</a:t>
          </a:r>
          <a:r>
            <a:rPr lang="pl-PL" sz="1500" u="sng" kern="1200" dirty="0"/>
            <a:t> </a:t>
          </a:r>
          <a:r>
            <a:rPr lang="pl-PL" sz="1500" kern="1200" dirty="0" err="1"/>
            <a:t>or</a:t>
          </a:r>
          <a:r>
            <a:rPr lang="pl-PL" sz="1500" kern="1200" dirty="0"/>
            <a:t> from </a:t>
          </a:r>
          <a:r>
            <a:rPr lang="pl-PL" sz="1500" kern="1200" dirty="0" err="1"/>
            <a:t>all</a:t>
          </a:r>
          <a:r>
            <a:rPr lang="pl-PL" sz="1500" kern="1200" dirty="0"/>
            <a:t> </a:t>
          </a:r>
          <a:r>
            <a:rPr lang="pl-PL" sz="1500" kern="1200" dirty="0" err="1"/>
            <a:t>or</a:t>
          </a:r>
          <a:r>
            <a:rPr lang="pl-PL" sz="1500" kern="1200" dirty="0"/>
            <a:t> part of the </a:t>
          </a:r>
          <a:r>
            <a:rPr lang="pl-PL" sz="1500" b="1" u="sng" kern="1200" dirty="0" err="1"/>
            <a:t>property</a:t>
          </a:r>
          <a:r>
            <a:rPr lang="pl-PL" sz="1500" u="sng" kern="1200" dirty="0"/>
            <a:t> of the </a:t>
          </a:r>
          <a:r>
            <a:rPr lang="pl-PL" sz="1500" u="sng" kern="1200" dirty="0" err="1"/>
            <a:t>projects</a:t>
          </a:r>
          <a:r>
            <a:rPr lang="pl-PL" sz="1500" u="sng" kern="1200" dirty="0"/>
            <a:t> </a:t>
          </a:r>
          <a:r>
            <a:rPr lang="pl-PL" sz="1500" u="sng" kern="1200" dirty="0" err="1"/>
            <a:t>that</a:t>
          </a:r>
          <a:r>
            <a:rPr lang="pl-PL" sz="1500" u="sng" kern="1200" dirty="0"/>
            <a:t> </a:t>
          </a:r>
          <a:r>
            <a:rPr lang="pl-PL" sz="1500" u="sng" kern="1200" dirty="0" err="1"/>
            <a:t>were</a:t>
          </a:r>
          <a:r>
            <a:rPr lang="pl-PL" sz="1500" u="sng" kern="1200" dirty="0"/>
            <a:t> </a:t>
          </a:r>
          <a:r>
            <a:rPr lang="pl-PL" sz="1500" u="sng" kern="1200" dirty="0" err="1"/>
            <a:t>financed</a:t>
          </a:r>
          <a:r>
            <a:rPr lang="pl-PL" sz="1500" u="sng" kern="1200" dirty="0"/>
            <a:t> </a:t>
          </a:r>
          <a:r>
            <a:rPr lang="pl-PL" sz="1500" kern="1200" dirty="0"/>
            <a:t>with the </a:t>
          </a:r>
          <a:r>
            <a:rPr lang="pl-PL" sz="1500" kern="1200" dirty="0" err="1"/>
            <a:t>funds</a:t>
          </a:r>
          <a:r>
            <a:rPr lang="pl-PL" sz="1500" kern="1200" dirty="0"/>
            <a:t> </a:t>
          </a:r>
          <a:r>
            <a:rPr lang="pl-PL" sz="1500" kern="1200" dirty="0" err="1"/>
            <a:t>obtained</a:t>
          </a:r>
          <a:r>
            <a:rPr lang="pl-PL" sz="1500" kern="1200" dirty="0"/>
            <a:t> from the </a:t>
          </a:r>
          <a:r>
            <a:rPr lang="pl-PL" sz="1500" kern="1200" dirty="0" err="1"/>
            <a:t>issue</a:t>
          </a:r>
          <a:r>
            <a:rPr lang="pl-PL" sz="1500" kern="1200" dirty="0"/>
            <a:t> of the </a:t>
          </a:r>
          <a:r>
            <a:rPr lang="pl-PL" sz="1500" kern="1200" dirty="0" err="1"/>
            <a:t>bonds</a:t>
          </a:r>
          <a:endParaRPr lang="pl-PL" sz="1500" kern="1200" dirty="0"/>
        </a:p>
      </dsp:txBody>
      <dsp:txXfrm>
        <a:off x="864339" y="41"/>
        <a:ext cx="2588801" cy="1553280"/>
      </dsp:txXfrm>
    </dsp:sp>
    <dsp:sp modelId="{7E97682A-AF7F-E449-93BF-79D25CF62988}">
      <dsp:nvSpPr>
        <dsp:cNvPr id="0" name=""/>
        <dsp:cNvSpPr/>
      </dsp:nvSpPr>
      <dsp:spPr>
        <a:xfrm>
          <a:off x="864339" y="1812202"/>
          <a:ext cx="2588801" cy="155328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/>
            <a:t>from </a:t>
          </a:r>
          <a:r>
            <a:rPr lang="pl-PL" sz="1500" kern="1200" dirty="0" err="1"/>
            <a:t>all</a:t>
          </a:r>
          <a:r>
            <a:rPr lang="pl-PL" sz="1500" kern="1200" dirty="0"/>
            <a:t> </a:t>
          </a:r>
          <a:r>
            <a:rPr lang="pl-PL" sz="1500" kern="1200" dirty="0" err="1"/>
            <a:t>or</a:t>
          </a:r>
          <a:r>
            <a:rPr lang="pl-PL" sz="1500" kern="1200" dirty="0"/>
            <a:t> part of the </a:t>
          </a:r>
          <a:r>
            <a:rPr lang="pl-PL" sz="1500" kern="1200" dirty="0" err="1"/>
            <a:t>income</a:t>
          </a:r>
          <a:r>
            <a:rPr lang="pl-PL" sz="1500" kern="1200" dirty="0"/>
            <a:t> of </a:t>
          </a:r>
          <a:r>
            <a:rPr lang="pl-PL" sz="1500" b="1" u="sng" kern="1200" dirty="0" err="1"/>
            <a:t>other</a:t>
          </a:r>
          <a:r>
            <a:rPr lang="pl-PL" sz="1500" b="1" u="sng" kern="1200" dirty="0"/>
            <a:t> </a:t>
          </a:r>
          <a:r>
            <a:rPr lang="pl-PL" sz="1500" b="1" u="sng" kern="1200" dirty="0" err="1"/>
            <a:t>projects</a:t>
          </a:r>
          <a:r>
            <a:rPr lang="pl-PL" sz="1500" b="1" u="sng" kern="1200" dirty="0"/>
            <a:t> </a:t>
          </a:r>
          <a:r>
            <a:rPr lang="pl-PL" sz="1500" b="1" u="sng" kern="1200" dirty="0" err="1"/>
            <a:t>specified</a:t>
          </a:r>
          <a:r>
            <a:rPr lang="pl-PL" sz="1500" b="1" kern="1200" dirty="0"/>
            <a:t> by the </a:t>
          </a:r>
          <a:r>
            <a:rPr lang="pl-PL" sz="1500" b="1" kern="1200" dirty="0" err="1"/>
            <a:t>issuer</a:t>
          </a:r>
          <a:r>
            <a:rPr lang="pl-PL" sz="1500" kern="1200" dirty="0"/>
            <a:t> (</a:t>
          </a:r>
          <a:r>
            <a:rPr lang="pl-PL" sz="1500" kern="1200" dirty="0" err="1"/>
            <a:t>local</a:t>
          </a:r>
          <a:r>
            <a:rPr lang="pl-PL" sz="1500" kern="1200" dirty="0"/>
            <a:t> </a:t>
          </a:r>
          <a:r>
            <a:rPr lang="pl-PL" sz="1500" kern="1200" dirty="0" err="1"/>
            <a:t>government</a:t>
          </a:r>
          <a:r>
            <a:rPr lang="pl-PL" sz="1500" kern="1200" dirty="0"/>
            <a:t> unit)</a:t>
          </a:r>
        </a:p>
      </dsp:txBody>
      <dsp:txXfrm>
        <a:off x="864339" y="1812202"/>
        <a:ext cx="2588801" cy="155328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0B560A-98B9-4545-9C59-C1098F47CF55}">
      <dsp:nvSpPr>
        <dsp:cNvPr id="0" name=""/>
        <dsp:cNvSpPr/>
      </dsp:nvSpPr>
      <dsp:spPr>
        <a:xfrm>
          <a:off x="0" y="111887"/>
          <a:ext cx="3141750" cy="3141750"/>
        </a:xfrm>
        <a:prstGeom prst="pie">
          <a:avLst>
            <a:gd name="adj1" fmla="val 5400000"/>
            <a:gd name="adj2" fmla="val 162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6FAEC-0D81-0949-9EB0-94C85461253C}">
      <dsp:nvSpPr>
        <dsp:cNvPr id="0" name=""/>
        <dsp:cNvSpPr/>
      </dsp:nvSpPr>
      <dsp:spPr>
        <a:xfrm>
          <a:off x="1570875" y="111887"/>
          <a:ext cx="3665375" cy="3141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kern="1200" dirty="0"/>
            <a:t>The </a:t>
          </a:r>
          <a:r>
            <a:rPr lang="pl-PL" sz="3100" kern="1200" dirty="0" err="1"/>
            <a:t>income</a:t>
          </a:r>
          <a:r>
            <a:rPr lang="pl-PL" sz="3100" kern="1200" dirty="0"/>
            <a:t> from </a:t>
          </a:r>
          <a:r>
            <a:rPr lang="pl-PL" sz="3100" kern="1200" dirty="0" err="1"/>
            <a:t>revenue</a:t>
          </a:r>
          <a:r>
            <a:rPr lang="pl-PL" sz="3100" kern="1200" dirty="0"/>
            <a:t> </a:t>
          </a:r>
          <a:r>
            <a:rPr lang="pl-PL" sz="3100" kern="1200" dirty="0" err="1"/>
            <a:t>bonds</a:t>
          </a:r>
          <a:r>
            <a:rPr lang="pl-PL" sz="3100" kern="1200" dirty="0"/>
            <a:t> </a:t>
          </a:r>
          <a:r>
            <a:rPr lang="pl-PL" sz="3100" kern="1200" dirty="0" err="1"/>
            <a:t>does</a:t>
          </a:r>
          <a:r>
            <a:rPr lang="pl-PL" sz="3100" kern="1200" dirty="0"/>
            <a:t> not </a:t>
          </a:r>
          <a:r>
            <a:rPr lang="pl-PL" sz="3100" kern="1200" dirty="0" err="1"/>
            <a:t>negatively</a:t>
          </a:r>
          <a:r>
            <a:rPr lang="pl-PL" sz="3100" kern="1200" dirty="0"/>
            <a:t> </a:t>
          </a:r>
          <a:r>
            <a:rPr lang="pl-PL" sz="3100" kern="1200" dirty="0" err="1"/>
            <a:t>affect</a:t>
          </a:r>
          <a:r>
            <a:rPr lang="pl-PL" sz="3100" kern="1200" dirty="0"/>
            <a:t> the </a:t>
          </a:r>
          <a:r>
            <a:rPr lang="pl-PL" sz="3100" kern="1200" dirty="0" err="1"/>
            <a:t>individual</a:t>
          </a:r>
          <a:r>
            <a:rPr lang="pl-PL" sz="3100" kern="1200" dirty="0"/>
            <a:t> </a:t>
          </a:r>
          <a:r>
            <a:rPr lang="pl-PL" sz="3100" kern="1200" dirty="0" err="1"/>
            <a:t>debt</a:t>
          </a:r>
          <a:r>
            <a:rPr lang="pl-PL" sz="3100" kern="1200" dirty="0"/>
            <a:t> ratio of </a:t>
          </a:r>
          <a:r>
            <a:rPr lang="pl-PL" sz="3100" kern="1200" dirty="0" err="1"/>
            <a:t>local</a:t>
          </a:r>
          <a:r>
            <a:rPr lang="pl-PL" sz="3100" kern="1200" dirty="0"/>
            <a:t> </a:t>
          </a:r>
          <a:r>
            <a:rPr lang="pl-PL" sz="3100" kern="1200" dirty="0" err="1"/>
            <a:t>governments</a:t>
          </a:r>
          <a:r>
            <a:rPr lang="pl-PL" sz="3100" kern="1200" dirty="0"/>
            <a:t> </a:t>
          </a:r>
        </a:p>
      </dsp:txBody>
      <dsp:txXfrm>
        <a:off x="1570875" y="111887"/>
        <a:ext cx="3665375" cy="314175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B9A23C-9D99-CC42-BD3E-7A2495497C43}">
      <dsp:nvSpPr>
        <dsp:cNvPr id="0" name=""/>
        <dsp:cNvSpPr/>
      </dsp:nvSpPr>
      <dsp:spPr>
        <a:xfrm>
          <a:off x="0" y="1904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PLN 600 (EUR 140) </a:t>
          </a:r>
          <a:r>
            <a:rPr lang="pl-PL" sz="1500" kern="1200" dirty="0" err="1"/>
            <a:t>million</a:t>
          </a:r>
          <a:r>
            <a:rPr lang="pl-PL" sz="1500" kern="1200" dirty="0"/>
            <a:t> for 24 </a:t>
          </a:r>
          <a:r>
            <a:rPr lang="pl-PL" sz="1500" kern="1200" dirty="0" err="1"/>
            <a:t>years</a:t>
          </a:r>
          <a:r>
            <a:rPr lang="pl-PL" sz="1500" kern="1200" dirty="0"/>
            <a:t> - </a:t>
          </a:r>
          <a:r>
            <a:rPr lang="pl-PL" sz="1500" kern="1200" dirty="0" err="1"/>
            <a:t>Municipal</a:t>
          </a:r>
          <a:r>
            <a:rPr lang="pl-PL" sz="1500" kern="1200" dirty="0"/>
            <a:t> </a:t>
          </a:r>
          <a:r>
            <a:rPr lang="pl-PL" sz="1500" kern="1200" dirty="0" err="1"/>
            <a:t>Water</a:t>
          </a:r>
          <a:r>
            <a:rPr lang="pl-PL" sz="1500" kern="1200" dirty="0"/>
            <a:t> Supply and </a:t>
          </a:r>
          <a:r>
            <a:rPr lang="pl-PL" sz="1500" kern="1200" dirty="0" err="1"/>
            <a:t>Sewerage</a:t>
          </a:r>
          <a:r>
            <a:rPr lang="pl-PL" sz="1500" kern="1200" dirty="0"/>
            <a:t> in Bydgoszcz (</a:t>
          </a:r>
          <a:r>
            <a:rPr lang="pl-PL" sz="1500" kern="1200" dirty="0" err="1"/>
            <a:t>limited</a:t>
          </a:r>
          <a:r>
            <a:rPr lang="pl-PL" sz="1500" kern="1200" dirty="0"/>
            <a:t> </a:t>
          </a:r>
          <a:r>
            <a:rPr lang="pl-PL" sz="1500" kern="1200" dirty="0" err="1"/>
            <a:t>liability</a:t>
          </a:r>
          <a:r>
            <a:rPr lang="pl-PL" sz="1500" kern="1200" dirty="0"/>
            <a:t> </a:t>
          </a:r>
          <a:r>
            <a:rPr lang="pl-PL" sz="1500" kern="1200" dirty="0" err="1"/>
            <a:t>company</a:t>
          </a:r>
          <a:r>
            <a:rPr lang="pl-PL" sz="1500" kern="1200" dirty="0"/>
            <a:t>) </a:t>
          </a:r>
        </a:p>
      </dsp:txBody>
      <dsp:txXfrm>
        <a:off x="28272" y="47316"/>
        <a:ext cx="10459056" cy="522605"/>
      </dsp:txXfrm>
    </dsp:sp>
    <dsp:sp modelId="{23E0ACD6-DC88-5D40-A411-930F61CF39FA}">
      <dsp:nvSpPr>
        <dsp:cNvPr id="0" name=""/>
        <dsp:cNvSpPr/>
      </dsp:nvSpPr>
      <dsp:spPr>
        <a:xfrm>
          <a:off x="0" y="64139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PLN 166 (EUR 38) milion - </a:t>
          </a:r>
          <a:r>
            <a:rPr lang="pl-PL" sz="1500" kern="1200" dirty="0" err="1"/>
            <a:t>Municipal</a:t>
          </a:r>
          <a:r>
            <a:rPr lang="pl-PL" sz="1500" kern="1200" dirty="0"/>
            <a:t> Transport Company (Miejskie Przedsiębiorstwo Komunikacyjne) in Łódź Sp. z o.o. (</a:t>
          </a:r>
          <a:r>
            <a:rPr lang="pl-PL" sz="1500" kern="1200" dirty="0" err="1"/>
            <a:t>limited</a:t>
          </a:r>
          <a:r>
            <a:rPr lang="pl-PL" sz="1500" kern="1200" dirty="0"/>
            <a:t> </a:t>
          </a:r>
          <a:r>
            <a:rPr lang="pl-PL" sz="1500" kern="1200" dirty="0" err="1"/>
            <a:t>liability</a:t>
          </a:r>
          <a:r>
            <a:rPr lang="pl-PL" sz="1500" kern="1200" dirty="0"/>
            <a:t> </a:t>
          </a:r>
          <a:r>
            <a:rPr lang="pl-PL" sz="1500" kern="1200" dirty="0" err="1"/>
            <a:t>company</a:t>
          </a:r>
          <a:r>
            <a:rPr lang="pl-PL" sz="1500" kern="1200" dirty="0"/>
            <a:t>)</a:t>
          </a:r>
        </a:p>
      </dsp:txBody>
      <dsp:txXfrm>
        <a:off x="28272" y="669666"/>
        <a:ext cx="10459056" cy="522605"/>
      </dsp:txXfrm>
    </dsp:sp>
    <dsp:sp modelId="{6DC9001A-4F87-2641-8B0E-54D7F8639906}">
      <dsp:nvSpPr>
        <dsp:cNvPr id="0" name=""/>
        <dsp:cNvSpPr/>
      </dsp:nvSpPr>
      <dsp:spPr>
        <a:xfrm>
          <a:off x="0" y="126374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PLN 60 (EUR 14) </a:t>
          </a:r>
          <a:r>
            <a:rPr lang="pl-PL" sz="1500" kern="1200" dirty="0" err="1"/>
            <a:t>million</a:t>
          </a:r>
          <a:r>
            <a:rPr lang="pl-PL" sz="1500" kern="1200" dirty="0"/>
            <a:t> - Zakład Komunikacji Miejskiej (Public Transport Company) in Gdańsk Sp. z o.o. </a:t>
          </a:r>
        </a:p>
      </dsp:txBody>
      <dsp:txXfrm>
        <a:off x="28272" y="1292016"/>
        <a:ext cx="10459056" cy="522605"/>
      </dsp:txXfrm>
    </dsp:sp>
    <dsp:sp modelId="{B9B7709A-340E-F84F-85B0-350920685538}">
      <dsp:nvSpPr>
        <dsp:cNvPr id="0" name=""/>
        <dsp:cNvSpPr/>
      </dsp:nvSpPr>
      <dsp:spPr>
        <a:xfrm>
          <a:off x="0" y="188609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PLN 28 (EUR 6.5) </a:t>
          </a:r>
          <a:r>
            <a:rPr lang="pl-PL" sz="1500" kern="1200" dirty="0" err="1"/>
            <a:t>million</a:t>
          </a:r>
          <a:r>
            <a:rPr lang="pl-PL" sz="1500" kern="1200" dirty="0"/>
            <a:t> - Przedsiębiorstwo Wodociągów i Kanalizacji in Gniezno (</a:t>
          </a:r>
          <a:r>
            <a:rPr lang="pl-PL" sz="1500" kern="1200" dirty="0" err="1"/>
            <a:t>Municipal</a:t>
          </a:r>
          <a:r>
            <a:rPr lang="pl-PL" sz="1500" kern="1200" dirty="0"/>
            <a:t> </a:t>
          </a:r>
          <a:r>
            <a:rPr lang="pl-PL" sz="1500" kern="1200" dirty="0" err="1"/>
            <a:t>Water</a:t>
          </a:r>
          <a:r>
            <a:rPr lang="pl-PL" sz="1500" kern="1200" dirty="0"/>
            <a:t> Supply and </a:t>
          </a:r>
          <a:r>
            <a:rPr lang="pl-PL" sz="1500" kern="1200" dirty="0" err="1"/>
            <a:t>Sewerage</a:t>
          </a:r>
          <a:r>
            <a:rPr lang="pl-PL" sz="1500" kern="1200" dirty="0"/>
            <a:t>)</a:t>
          </a:r>
        </a:p>
      </dsp:txBody>
      <dsp:txXfrm>
        <a:off x="28272" y="1914366"/>
        <a:ext cx="10459056" cy="522605"/>
      </dsp:txXfrm>
    </dsp:sp>
    <dsp:sp modelId="{2542EABF-C264-5047-8E36-0D83F03ABC60}">
      <dsp:nvSpPr>
        <dsp:cNvPr id="0" name=""/>
        <dsp:cNvSpPr/>
      </dsp:nvSpPr>
      <dsp:spPr>
        <a:xfrm>
          <a:off x="0" y="250844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PLN 145 (EUR 34) </a:t>
          </a:r>
          <a:r>
            <a:rPr lang="pl-PL" sz="1500" kern="1200" dirty="0" err="1"/>
            <a:t>million</a:t>
          </a:r>
          <a:r>
            <a:rPr lang="pl-PL" sz="1500" kern="1200" dirty="0"/>
            <a:t> - </a:t>
          </a:r>
          <a:r>
            <a:rPr lang="pl-PL" sz="1500" kern="1200" dirty="0" err="1"/>
            <a:t>Tramway</a:t>
          </a:r>
          <a:r>
            <a:rPr lang="pl-PL" sz="1500" kern="1200" dirty="0"/>
            <a:t> Fordon (</a:t>
          </a:r>
          <a:r>
            <a:rPr lang="pl-PL" sz="1500" kern="1200" dirty="0" err="1"/>
            <a:t>limited</a:t>
          </a:r>
          <a:r>
            <a:rPr lang="pl-PL" sz="1500" kern="1200" dirty="0"/>
            <a:t> </a:t>
          </a:r>
          <a:r>
            <a:rPr lang="pl-PL" sz="1500" kern="1200" dirty="0" err="1"/>
            <a:t>liability</a:t>
          </a:r>
          <a:r>
            <a:rPr lang="pl-PL" sz="1500" kern="1200" dirty="0"/>
            <a:t> </a:t>
          </a:r>
          <a:r>
            <a:rPr lang="pl-PL" sz="1500" kern="1200" dirty="0" err="1"/>
            <a:t>company</a:t>
          </a:r>
          <a:r>
            <a:rPr lang="pl-PL" sz="1500" kern="1200" dirty="0"/>
            <a:t>), </a:t>
          </a:r>
          <a:r>
            <a:rPr lang="pl-PL" sz="1500" kern="1200" dirty="0" err="1"/>
            <a:t>based</a:t>
          </a:r>
          <a:r>
            <a:rPr lang="pl-PL" sz="1500" kern="1200" dirty="0"/>
            <a:t> in Bydgoszcz</a:t>
          </a:r>
        </a:p>
      </dsp:txBody>
      <dsp:txXfrm>
        <a:off x="28272" y="2536716"/>
        <a:ext cx="10459056" cy="522605"/>
      </dsp:txXfrm>
    </dsp:sp>
    <dsp:sp modelId="{C581F62D-DD76-754B-A64D-7BE31E7697C1}">
      <dsp:nvSpPr>
        <dsp:cNvPr id="0" name=""/>
        <dsp:cNvSpPr/>
      </dsp:nvSpPr>
      <dsp:spPr>
        <a:xfrm>
          <a:off x="0" y="313079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the </a:t>
          </a:r>
          <a:r>
            <a:rPr lang="pl-PL" sz="1500" kern="1200" dirty="0" err="1"/>
            <a:t>amount</a:t>
          </a:r>
          <a:r>
            <a:rPr lang="pl-PL" sz="1500" kern="1200" dirty="0"/>
            <a:t> of PLN 40 (EUR 9.3) </a:t>
          </a:r>
          <a:r>
            <a:rPr lang="pl-PL" sz="1500" kern="1200" dirty="0" err="1"/>
            <a:t>million</a:t>
          </a:r>
          <a:r>
            <a:rPr lang="pl-PL" sz="1500" kern="1200" dirty="0"/>
            <a:t> - City of Lublin</a:t>
          </a:r>
        </a:p>
      </dsp:txBody>
      <dsp:txXfrm>
        <a:off x="28272" y="3159066"/>
        <a:ext cx="10459056" cy="522605"/>
      </dsp:txXfrm>
    </dsp:sp>
    <dsp:sp modelId="{6D4805FC-DAC5-A843-A0C1-C0D029FF01A5}">
      <dsp:nvSpPr>
        <dsp:cNvPr id="0" name=""/>
        <dsp:cNvSpPr/>
      </dsp:nvSpPr>
      <dsp:spPr>
        <a:xfrm>
          <a:off x="0" y="3753144"/>
          <a:ext cx="10515600" cy="579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kern="1200" dirty="0" err="1"/>
            <a:t>up</a:t>
          </a:r>
          <a:r>
            <a:rPr lang="pl-PL" sz="1500" kern="1200" dirty="0"/>
            <a:t> to the </a:t>
          </a:r>
          <a:r>
            <a:rPr lang="pl-PL" sz="1500" kern="1200" dirty="0" err="1"/>
            <a:t>amount</a:t>
          </a:r>
          <a:r>
            <a:rPr lang="pl-PL" sz="1500" kern="1200" dirty="0"/>
            <a:t> of PLN 21 (EUR 4.8) </a:t>
          </a:r>
          <a:r>
            <a:rPr lang="pl-PL" sz="1500" kern="1200" dirty="0" err="1"/>
            <a:t>million</a:t>
          </a:r>
          <a:r>
            <a:rPr lang="pl-PL" sz="1500" kern="1200" dirty="0"/>
            <a:t> - Nysa </a:t>
          </a:r>
          <a:r>
            <a:rPr lang="pl-PL" sz="1500" kern="1200" dirty="0" err="1"/>
            <a:t>Municipality</a:t>
          </a:r>
          <a:endParaRPr lang="pl-PL" sz="1500" kern="1200" dirty="0"/>
        </a:p>
      </dsp:txBody>
      <dsp:txXfrm>
        <a:off x="28272" y="3781416"/>
        <a:ext cx="10459056" cy="5226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E82B12-B514-CF41-ACE6-9916A46D3025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F9FE95-E1AA-5340-97D3-F667CD2C93C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656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4003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44607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7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7545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3581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6209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93910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17261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3371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740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F9FE95-E1AA-5340-97D3-F667CD2C93C4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34188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F98E29A-50CF-275B-E2CA-2CD37F8B39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4A747A3-8960-A166-7D3D-F0CC120F56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98CA2D4-B3CC-E2E0-6188-8CFD0CFF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6C4ADE6-26B9-8894-42FA-4DC624B9F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C38D5B0-1C8F-E4CB-7BA2-737E44546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8962772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8B6790-30F8-008B-4CA7-741639E35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E49C7B4-2166-2BB3-67F2-3BD01D28B5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194729C-A20F-5347-DC5E-24883F33B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E150CD8-5085-CD0D-9331-EA41D5F7C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1344435-5165-DD44-2913-551E49279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97804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48493FB-9E40-A254-23DE-3C5E998E9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9D29A63-DE2E-64C1-6E68-1B9D6D111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D18E2A6-0061-5B92-768E-5D75B48BE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DB4F04-4525-924E-855F-678E736B8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7F7EA30-10A6-99E2-37CC-61DB567B3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113972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96D275-B043-CCAD-32B9-61C6B9188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4943537-7A59-C86E-BB44-6EE74B59A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6AF3DED-3E42-29C8-50D4-69F96BDC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5DFF1E5-A819-3F85-4488-3B1479625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FD10D9-A735-4D04-8F2F-22B0CD5E7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947496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EC1149-7F65-638B-FF88-5C4D0039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C99D84A-EFFD-323C-051A-7E0612FE12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B0B004-487D-24B2-2BC9-0D3973DB3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4DCFFBB-3C0D-49E8-983A-D0A29570D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51F624-5091-F1BB-6893-BE256663D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445459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2306A0-96ED-F760-38C1-D75D2A3B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B458D7-B2EA-058D-A22C-499B8323CD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60FA7B8-4C01-6272-46AA-4E4ACFB949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595F7BC-8642-26BC-1B33-5EFABB878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259463D-DA6A-A5D9-E13F-E86A79769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7D679A9-BF9B-1E80-98A7-4BFE89CAC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3026869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D4F15D5-9A9F-4E3D-F21F-E191B6222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A23E2E5-59A7-6DE7-A8BE-04FD69D96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873B1871-4559-847F-E89C-AA45AF63EB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F3ADF02B-CCEB-F097-3A08-68E7B33968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91115F89-B669-1ADF-E954-7A504303E4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5882AE67-F33C-833D-8212-DB49C9025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A1DC792-ACBF-CB24-D16D-F32357D69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4DBC3216-01A1-EC09-7571-76DCC42C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589112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D93F24-2B40-0A8E-9F1F-4084D36E3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E50BF67-30B6-C842-CAB0-22C19217B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9C39B00-FD68-1EE9-77E9-925E1D2E0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699855C-EBD4-A41C-F1A2-7A200D1CB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794030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84B6F815-10BB-2619-1EB9-F56C8BF62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607A0A4-F62C-7796-0F3A-A50F1D3C6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64108CBC-D849-4AB3-1775-CB8E6979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75647309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8056CD-CDAD-4267-1822-5AE8903BC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BF5122-B37F-79D2-5440-654AAE2AE7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DA18501-DECF-72CA-67A8-118AA94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D32E3CC-0FAF-355C-0BE1-C5162D522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72DC59E-87DB-F77C-0288-0932979B2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50A269C-A4C7-0E90-EE37-369EA8F62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364380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68EDA2-0FBA-3420-8764-67686A67C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333E6035-8FC8-3ADC-4E0C-F9686D62C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1B98CED-F8D4-641D-C26A-E0D65C0D17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6C3CCC6-F71D-53EE-C255-DBF77E62C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AEB0E26-9F77-2C45-3135-457C7A86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214E46-BB14-8F26-9CE5-5A9B12A4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2680044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4137376D-9923-863A-FB9A-1C75C98F63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F17A1D9-1994-A468-A9F4-1CA18FF2A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9F47A03-B744-C0BC-71D5-27BE125662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F3955-1E16-1D4C-8C04-55DBCCD14F07}" type="datetimeFigureOut">
              <a:rPr lang="pl-PL" smtClean="0"/>
              <a:t>16.03.2024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59415C-3A1E-C162-B7E7-A309867BE2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49EFBB-2097-85D0-C566-DAF6160B91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1D34D-4BC1-204E-8BC5-D08F831E277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1544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14.pn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8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8.xml"/><Relationship Id="rId5" Type="http://schemas.openxmlformats.org/officeDocument/2006/relationships/diagramLayout" Target="../diagrams/layout8.xml"/><Relationship Id="rId4" Type="http://schemas.openxmlformats.org/officeDocument/2006/relationships/diagramData" Target="../diagrams/data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7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8B54EDC9-26BE-FFCC-D65B-1E27004EE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33050" cy="1325563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15" name="Symbol zastępczy zawartości 14">
            <a:extLst>
              <a:ext uri="{FF2B5EF4-FFF2-40B4-BE49-F238E27FC236}">
                <a16:creationId xmlns:a16="http://schemas.microsoft.com/office/drawing/2014/main" id="{EDB25FCC-0423-F4E2-91EA-30BAD2CFF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0" name="Tytuł 1">
            <a:extLst>
              <a:ext uri="{FF2B5EF4-FFF2-40B4-BE49-F238E27FC236}">
                <a16:creationId xmlns:a16="http://schemas.microsoft.com/office/drawing/2014/main" id="{0FAB9567-B2DA-08CE-47C2-8C9D4EF6A08F}"/>
              </a:ext>
            </a:extLst>
          </p:cNvPr>
          <p:cNvSpPr txBox="1">
            <a:spLocks/>
          </p:cNvSpPr>
          <p:nvPr/>
        </p:nvSpPr>
        <p:spPr>
          <a:xfrm>
            <a:off x="1338444" y="480092"/>
            <a:ext cx="9432561" cy="1542757"/>
          </a:xfrm>
          <a:prstGeom prst="rect">
            <a:avLst/>
          </a:prstGeom>
          <a:effectLst>
            <a:outerShdw dist="50800" sx="1000" sy="1000" algn="ctr" rotWithShape="0">
              <a:schemeClr val="bg1"/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i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REVENUE BONDS ISSUED BY LOCAL GOVERNMENTS AS A MEANS OF FINANCING ENVIRONMENTAL INVESTMENTS</a:t>
            </a:r>
          </a:p>
          <a:p>
            <a:pPr algn="ctr"/>
            <a:endParaRPr lang="pl-PL" sz="3200" i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pl-PL" sz="3200" i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pl-PL" sz="3200" i="1" dirty="0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21" name="Tytuł 1">
            <a:extLst>
              <a:ext uri="{FF2B5EF4-FFF2-40B4-BE49-F238E27FC236}">
                <a16:creationId xmlns:a16="http://schemas.microsoft.com/office/drawing/2014/main" id="{2DD95C53-4662-9966-4301-CE60DD23AC67}"/>
              </a:ext>
            </a:extLst>
          </p:cNvPr>
          <p:cNvSpPr txBox="1">
            <a:spLocks/>
          </p:cNvSpPr>
          <p:nvPr/>
        </p:nvSpPr>
        <p:spPr>
          <a:xfrm>
            <a:off x="3159123" y="1907044"/>
            <a:ext cx="5459359" cy="539645"/>
          </a:xfrm>
          <a:prstGeom prst="rect">
            <a:avLst/>
          </a:prstGeom>
          <a:effectLst>
            <a:outerShdw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2800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Jaroslaw</a:t>
            </a:r>
            <a:r>
              <a:rPr lang="pl-PL" sz="2800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Kostrubiec</a:t>
            </a:r>
          </a:p>
          <a:p>
            <a:r>
              <a:rPr lang="pl-PL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Maria Curie-</a:t>
            </a:r>
            <a:r>
              <a:rPr lang="pl-PL" sz="2000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Sklodowska</a:t>
            </a:r>
            <a:r>
              <a:rPr lang="pl-PL" sz="20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University, Poland</a:t>
            </a:r>
          </a:p>
        </p:txBody>
      </p:sp>
      <p:pic>
        <p:nvPicPr>
          <p:cNvPr id="2" name="Obraz 1" descr="Obraz zawierający Czcionka, Grafika, projekt graficzny, logo&#10;&#10;Opis wygenerowany automatycznie">
            <a:extLst>
              <a:ext uri="{FF2B5EF4-FFF2-40B4-BE49-F238E27FC236}">
                <a16:creationId xmlns:a16="http://schemas.microsoft.com/office/drawing/2014/main" id="{32C8D831-C2D7-8EFC-6990-0F4D53419E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7786" y="5360234"/>
            <a:ext cx="3356156" cy="136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76447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sztuka&#10;&#10;Opis wygenerowany automatycznie">
            <a:extLst>
              <a:ext uri="{FF2B5EF4-FFF2-40B4-BE49-F238E27FC236}">
                <a16:creationId xmlns:a16="http://schemas.microsoft.com/office/drawing/2014/main" id="{180879FB-4916-B245-969E-9A413A3A61D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0311741-65B8-93E9-462C-216E943327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75673896"/>
              </p:ext>
            </p:extLst>
          </p:nvPr>
        </p:nvGraphicFramePr>
        <p:xfrm>
          <a:off x="6917649" y="2120874"/>
          <a:ext cx="4317480" cy="33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AEB6F75D-6777-F891-73DF-BF340C679A38}"/>
              </a:ext>
            </a:extLst>
          </p:cNvPr>
          <p:cNvSpPr txBox="1">
            <a:spLocks/>
          </p:cNvSpPr>
          <p:nvPr/>
        </p:nvSpPr>
        <p:spPr>
          <a:xfrm>
            <a:off x="6917648" y="824314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Possibility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the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bondholder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being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granted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right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claim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before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other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creditors</a:t>
            </a:r>
            <a:r>
              <a:rPr lang="pl-PL" sz="18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the </a:t>
            </a:r>
            <a:r>
              <a:rPr lang="pl-PL" sz="18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issuer</a:t>
            </a:r>
            <a:endParaRPr lang="pl-PL" sz="18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pl-PL" sz="18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pl-PL" sz="18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25710095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5E6DFB59-827B-4797-33BB-B6B83618710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1094CB9-242E-7E19-93DD-C725F9E4F7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67743951"/>
              </p:ext>
            </p:extLst>
          </p:nvPr>
        </p:nvGraphicFramePr>
        <p:xfrm>
          <a:off x="516848" y="1625574"/>
          <a:ext cx="5236251" cy="33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E4B65BFA-4AC1-A8B3-BEC2-1879E8A07226}"/>
              </a:ext>
            </a:extLst>
          </p:cNvPr>
          <p:cNvSpPr txBox="1">
            <a:spLocks/>
          </p:cNvSpPr>
          <p:nvPr/>
        </p:nvSpPr>
        <p:spPr>
          <a:xfrm>
            <a:off x="516848" y="517578"/>
            <a:ext cx="8017552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Advantage No. 2</a:t>
            </a:r>
          </a:p>
          <a:p>
            <a:endParaRPr lang="pl-PL" sz="36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pl-PL" sz="36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ECA72DF8-FB07-B484-0063-465F98145E5E}"/>
              </a:ext>
            </a:extLst>
          </p:cNvPr>
          <p:cNvSpPr/>
          <p:nvPr/>
        </p:nvSpPr>
        <p:spPr>
          <a:xfrm>
            <a:off x="-1" y="5006339"/>
            <a:ext cx="4564381" cy="91441"/>
          </a:xfrm>
          <a:prstGeom prst="rect">
            <a:avLst/>
          </a:prstGeom>
          <a:gradFill flip="none" rotWithShape="1">
            <a:gsLst>
              <a:gs pos="0">
                <a:srgbClr val="C08D40"/>
              </a:gs>
              <a:gs pos="50000">
                <a:schemeClr val="accent4">
                  <a:lumMod val="60000"/>
                  <a:lumOff val="40000"/>
                </a:schemeClr>
              </a:gs>
              <a:gs pos="74000">
                <a:srgbClr val="C08D40"/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solidFill>
                <a:srgbClr val="C08D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597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ECACC3F-78B6-DA8E-CDF0-B385C6220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400" dirty="0" err="1"/>
              <a:t>Statistics</a:t>
            </a:r>
            <a:br>
              <a:rPr lang="pl-PL" sz="2400" dirty="0"/>
            </a:br>
            <a:r>
              <a:rPr lang="pl-PL" sz="2400" dirty="0"/>
              <a:t> </a:t>
            </a:r>
            <a:r>
              <a:rPr lang="pl-PL" sz="2400" b="1" dirty="0"/>
              <a:t>REVENUE BONDS </a:t>
            </a:r>
            <a:r>
              <a:rPr lang="pl-PL" sz="2400" b="1" dirty="0" err="1"/>
              <a:t>issued</a:t>
            </a:r>
            <a:r>
              <a:rPr lang="pl-PL" sz="2400" b="1" dirty="0"/>
              <a:t> by </a:t>
            </a:r>
            <a:r>
              <a:rPr lang="pl-PL" sz="2400" b="1" dirty="0" err="1"/>
              <a:t>local</a:t>
            </a:r>
            <a:r>
              <a:rPr lang="pl-PL" sz="2400" b="1" dirty="0"/>
              <a:t> </a:t>
            </a:r>
            <a:r>
              <a:rPr lang="pl-PL" sz="2400" b="1" dirty="0" err="1"/>
              <a:t>governments</a:t>
            </a:r>
            <a:r>
              <a:rPr lang="pl-PL" sz="2400" b="1" dirty="0"/>
              <a:t> </a:t>
            </a:r>
          </a:p>
        </p:txBody>
      </p:sp>
      <p:graphicFrame>
        <p:nvGraphicFramePr>
          <p:cNvPr id="6" name="Symbol zastępczy zawartości 5">
            <a:extLst>
              <a:ext uri="{FF2B5EF4-FFF2-40B4-BE49-F238E27FC236}">
                <a16:creationId xmlns:a16="http://schemas.microsoft.com/office/drawing/2014/main" id="{E81D0F15-B788-ED4E-698D-13E67B6213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0920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54554836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4ECDE7A-6944-466D-8FFE-149A29BA6B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3420082-9415-44EC-802E-C77D71D59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5A52C45-1FCB-4636-A80F-2849B8226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48C9D48-F7D0-631D-6843-52E0FA383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/>
          <a:p>
            <a:r>
              <a:rPr lang="pl-PL" sz="3700"/>
              <a:t>Growth in long-term bond issuance</a:t>
            </a:r>
            <a:br>
              <a:rPr lang="pl-PL" sz="3700"/>
            </a:br>
            <a:r>
              <a:rPr lang="pl-PL" sz="3700"/>
              <a:t> in Poland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8EB4DD-3704-43AD-92B3-C4E0C6EA92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7079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zrzut ekranu, Wykres, linia, tekst&#10;&#10;Opis wygenerowany automatycznie">
            <a:extLst>
              <a:ext uri="{FF2B5EF4-FFF2-40B4-BE49-F238E27FC236}">
                <a16:creationId xmlns:a16="http://schemas.microsoft.com/office/drawing/2014/main" id="{92C9832C-6A21-DB92-CCB8-132FEA5FD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1" r="-2" b="-2"/>
          <a:stretch/>
        </p:blipFill>
        <p:spPr>
          <a:xfrm>
            <a:off x="908304" y="2478024"/>
            <a:ext cx="7977279" cy="36941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7C36D94-9503-E30A-6D9F-AD93E15ABF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85583" y="2478024"/>
            <a:ext cx="3163426" cy="1726228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B050"/>
                </a:solidFill>
              </a:rPr>
              <a:t>Municipal bonds</a:t>
            </a:r>
          </a:p>
          <a:p>
            <a:r>
              <a:rPr lang="en-US" sz="1800" dirty="0">
                <a:solidFill>
                  <a:srgbClr val="C00000"/>
                </a:solidFill>
              </a:rPr>
              <a:t>Bank bonds</a:t>
            </a:r>
          </a:p>
          <a:p>
            <a:r>
              <a:rPr lang="en-US" sz="1800" dirty="0">
                <a:solidFill>
                  <a:srgbClr val="0070C0"/>
                </a:solidFill>
              </a:rPr>
              <a:t>Company bonds</a:t>
            </a:r>
          </a:p>
        </p:txBody>
      </p:sp>
    </p:spTree>
    <p:extLst>
      <p:ext uri="{BB962C8B-B14F-4D97-AF65-F5344CB8AC3E}">
        <p14:creationId xmlns:p14="http://schemas.microsoft.com/office/powerpoint/2010/main" val="3591622269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2D611CDD-1CF0-F523-53C0-0DE09BDC1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/>
              <a:t>The </a:t>
            </a:r>
            <a:r>
              <a:rPr lang="pl-PL" dirty="0" err="1"/>
              <a:t>structure</a:t>
            </a:r>
            <a:r>
              <a:rPr lang="pl-PL" dirty="0"/>
              <a:t> of </a:t>
            </a:r>
            <a:r>
              <a:rPr lang="pl-PL" dirty="0" err="1"/>
              <a:t>purchasers</a:t>
            </a:r>
            <a:r>
              <a:rPr lang="pl-PL" dirty="0"/>
              <a:t> </a:t>
            </a:r>
            <a:br>
              <a:rPr lang="pl-PL" dirty="0"/>
            </a:br>
            <a:r>
              <a:rPr lang="pl-PL" dirty="0"/>
              <a:t>of the REVENUE BONDS</a:t>
            </a: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8FE7BA11-2DD0-47F4-BD85-E850008AD7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170689"/>
            <a:ext cx="5181600" cy="3661209"/>
          </a:xfrm>
        </p:spPr>
      </p:pic>
      <p:graphicFrame>
        <p:nvGraphicFramePr>
          <p:cNvPr id="9" name="Symbol zastępczy zawartości 8">
            <a:extLst>
              <a:ext uri="{FF2B5EF4-FFF2-40B4-BE49-F238E27FC236}">
                <a16:creationId xmlns:a16="http://schemas.microsoft.com/office/drawing/2014/main" id="{B5A4834E-228A-8F98-EE64-EF3F180BCC6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6163473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77192977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Prostokąt, linia&#10;&#10;Opis wygenerowany automatycznie">
            <a:extLst>
              <a:ext uri="{FF2B5EF4-FFF2-40B4-BE49-F238E27FC236}">
                <a16:creationId xmlns:a16="http://schemas.microsoft.com/office/drawing/2014/main" id="{3C3F5AC2-A237-3CB7-455B-8D03D228E1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453490C8-290F-2CDC-ADAE-C538A0940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1500"/>
            <a:ext cx="2082800" cy="1301750"/>
          </a:xfrm>
        </p:spPr>
        <p:txBody>
          <a:bodyPr anchor="t" anchorCtr="0">
            <a:noAutofit/>
          </a:bodyPr>
          <a:lstStyle/>
          <a:p>
            <a:r>
              <a:rPr lang="pl-PL" sz="9600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</a:t>
            </a:r>
          </a:p>
        </p:txBody>
      </p:sp>
      <p:graphicFrame>
        <p:nvGraphicFramePr>
          <p:cNvPr id="8" name="Symbol zastępczy zawartości 2">
            <a:extLst>
              <a:ext uri="{FF2B5EF4-FFF2-40B4-BE49-F238E27FC236}">
                <a16:creationId xmlns:a16="http://schemas.microsoft.com/office/drawing/2014/main" id="{1937EDAB-46E8-261C-EBC5-28617A9293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3941693"/>
              </p:ext>
            </p:extLst>
          </p:nvPr>
        </p:nvGraphicFramePr>
        <p:xfrm>
          <a:off x="3214140" y="2216149"/>
          <a:ext cx="8400010" cy="40703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Tytuł 1">
            <a:extLst>
              <a:ext uri="{FF2B5EF4-FFF2-40B4-BE49-F238E27FC236}">
                <a16:creationId xmlns:a16="http://schemas.microsoft.com/office/drawing/2014/main" id="{87DC05E4-FB8D-5335-8C2C-017075A44C68}"/>
              </a:ext>
            </a:extLst>
          </p:cNvPr>
          <p:cNvSpPr txBox="1">
            <a:spLocks/>
          </p:cNvSpPr>
          <p:nvPr/>
        </p:nvSpPr>
        <p:spPr>
          <a:xfrm>
            <a:off x="3314700" y="571500"/>
            <a:ext cx="8299450" cy="927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B8768CF4-4C9A-71C5-4BF4-0B6355C2BF0D}"/>
              </a:ext>
            </a:extLst>
          </p:cNvPr>
          <p:cNvSpPr txBox="1">
            <a:spLocks/>
          </p:cNvSpPr>
          <p:nvPr/>
        </p:nvSpPr>
        <p:spPr>
          <a:xfrm>
            <a:off x="3214140" y="644577"/>
            <a:ext cx="8400009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 err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Conclusions</a:t>
            </a:r>
            <a:r>
              <a:rPr lang="pl-PL" sz="3600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9844249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Czcionka, Grafika, logo&#10;&#10;Opis wygenerowany automatycznie">
            <a:extLst>
              <a:ext uri="{FF2B5EF4-FFF2-40B4-BE49-F238E27FC236}">
                <a16:creationId xmlns:a16="http://schemas.microsoft.com/office/drawing/2014/main" id="{D45B75A4-7D1D-84AB-1A23-E7C77E239AB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37836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1">
            <a:extLst>
              <a:ext uri="{FF2B5EF4-FFF2-40B4-BE49-F238E27FC236}">
                <a16:creationId xmlns:a16="http://schemas.microsoft.com/office/drawing/2014/main" id="{620FDFD2-19AF-4124-A49A-BAC0929B1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FF8AC41-B079-22C4-CE33-7C28BFAB23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" r="3" b="3"/>
          <a:stretch/>
        </p:blipFill>
        <p:spPr>
          <a:xfrm>
            <a:off x="20" y="1"/>
            <a:ext cx="6088360" cy="3333749"/>
          </a:xfrm>
          <a:custGeom>
            <a:avLst/>
            <a:gdLst/>
            <a:ahLst/>
            <a:cxnLst/>
            <a:rect l="l" t="t" r="r" b="b"/>
            <a:pathLst>
              <a:path w="6088380" h="3333749">
                <a:moveTo>
                  <a:pt x="0" y="0"/>
                </a:moveTo>
                <a:lnTo>
                  <a:pt x="6088380" y="0"/>
                </a:lnTo>
                <a:lnTo>
                  <a:pt x="6088380" y="2202180"/>
                </a:lnTo>
                <a:lnTo>
                  <a:pt x="5913795" y="3333749"/>
                </a:lnTo>
                <a:lnTo>
                  <a:pt x="0" y="3333749"/>
                </a:lnTo>
                <a:close/>
              </a:path>
            </a:pathLst>
          </a:custGeom>
        </p:spPr>
      </p:pic>
      <p:pic>
        <p:nvPicPr>
          <p:cNvPr id="5" name="Symbol zastępczy zawartości 4" descr="Obraz zawierający zrzut ekranu, projekt graficzny, sztuka&#10;&#10;Opis wygenerowany automatycznie">
            <a:extLst>
              <a:ext uri="{FF2B5EF4-FFF2-40B4-BE49-F238E27FC236}">
                <a16:creationId xmlns:a16="http://schemas.microsoft.com/office/drawing/2014/main" id="{AABB1884-34A7-491D-478F-93226BC8C3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4"/>
          <a:srcRect t="2656" r="1" b="1"/>
          <a:stretch/>
        </p:blipFill>
        <p:spPr>
          <a:xfrm>
            <a:off x="20" y="3524252"/>
            <a:ext cx="6088360" cy="3333748"/>
          </a:xfrm>
          <a:custGeom>
            <a:avLst/>
            <a:gdLst/>
            <a:ahLst/>
            <a:cxnLst/>
            <a:rect l="l" t="t" r="r" b="b"/>
            <a:pathLst>
              <a:path w="6088380" h="3333748">
                <a:moveTo>
                  <a:pt x="0" y="0"/>
                </a:moveTo>
                <a:lnTo>
                  <a:pt x="5884403" y="0"/>
                </a:lnTo>
                <a:lnTo>
                  <a:pt x="5882640" y="11428"/>
                </a:lnTo>
                <a:lnTo>
                  <a:pt x="5562600" y="1931668"/>
                </a:lnTo>
                <a:lnTo>
                  <a:pt x="6088380" y="3333748"/>
                </a:lnTo>
                <a:lnTo>
                  <a:pt x="0" y="3333748"/>
                </a:lnTo>
                <a:close/>
              </a:path>
            </a:pathLst>
          </a:custGeom>
        </p:spPr>
      </p:pic>
      <p:grpSp>
        <p:nvGrpSpPr>
          <p:cNvPr id="19" name="Group 13">
            <a:extLst>
              <a:ext uri="{FF2B5EF4-FFF2-40B4-BE49-F238E27FC236}">
                <a16:creationId xmlns:a16="http://schemas.microsoft.com/office/drawing/2014/main" id="{7F6F6FC6-9A5F-4E14-8105-15D94914A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70" y="544"/>
            <a:ext cx="874716" cy="6857455"/>
            <a:chOff x="5395370" y="544"/>
            <a:chExt cx="874716" cy="6857455"/>
          </a:xfrm>
        </p:grpSpPr>
        <p:sp>
          <p:nvSpPr>
            <p:cNvPr id="20" name="Freeform: Shape 14">
              <a:extLst>
                <a:ext uri="{FF2B5EF4-FFF2-40B4-BE49-F238E27FC236}">
                  <a16:creationId xmlns:a16="http://schemas.microsoft.com/office/drawing/2014/main" id="{2DCFA6DA-C89C-4BD9-A659-4E35D789BF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dist="152400" algn="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Freeform: Shape 15">
              <a:extLst>
                <a:ext uri="{FF2B5EF4-FFF2-40B4-BE49-F238E27FC236}">
                  <a16:creationId xmlns:a16="http://schemas.microsoft.com/office/drawing/2014/main" id="{868AC5BD-C02C-4D96-813D-3C9ABB388E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914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Tytuł 1">
            <a:extLst>
              <a:ext uri="{FF2B5EF4-FFF2-40B4-BE49-F238E27FC236}">
                <a16:creationId xmlns:a16="http://schemas.microsoft.com/office/drawing/2014/main" id="{27850D99-88A6-A401-25A3-D94FD85777C5}"/>
              </a:ext>
            </a:extLst>
          </p:cNvPr>
          <p:cNvSpPr txBox="1">
            <a:spLocks/>
          </p:cNvSpPr>
          <p:nvPr/>
        </p:nvSpPr>
        <p:spPr>
          <a:xfrm>
            <a:off x="6981826" y="3146400"/>
            <a:ext cx="4391024" cy="2682000"/>
          </a:xfrm>
          <a:prstGeom prst="rect">
            <a:avLst/>
          </a:prstGeom>
        </p:spPr>
        <p:txBody>
          <a:bodyPr vert="horz" lIns="91440" tIns="45720" rIns="91440" bIns="45720" rtlCol="0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000" b="1" i="0" u="none" strike="noStrike" dirty="0">
                <a:solidFill>
                  <a:srgbClr val="00B050">
                    <a:alpha val="80000"/>
                  </a:srgbClr>
                </a:solidFill>
                <a:effectLst/>
                <a:latin typeface="+mn-lt"/>
                <a:ea typeface="+mn-ea"/>
                <a:cs typeface="+mn-cs"/>
              </a:rPr>
              <a:t>The European Green Deal</a:t>
            </a:r>
            <a:endParaRPr lang="en-US" sz="6000" b="1" dirty="0">
              <a:solidFill>
                <a:srgbClr val="00B050">
                  <a:alpha val="80000"/>
                </a:srgb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Symbol zastępczy zawartości 2">
            <a:extLst>
              <a:ext uri="{FF2B5EF4-FFF2-40B4-BE49-F238E27FC236}">
                <a16:creationId xmlns:a16="http://schemas.microsoft.com/office/drawing/2014/main" id="{C3E7BB4E-AA0F-7BCF-819C-617CB20DA063}"/>
              </a:ext>
            </a:extLst>
          </p:cNvPr>
          <p:cNvSpPr txBox="1">
            <a:spLocks/>
          </p:cNvSpPr>
          <p:nvPr/>
        </p:nvSpPr>
        <p:spPr>
          <a:xfrm>
            <a:off x="479373" y="1866041"/>
            <a:ext cx="4579809" cy="3635349"/>
          </a:xfrm>
          <a:prstGeom prst="rect">
            <a:avLst/>
          </a:prstGeom>
        </p:spPr>
        <p:txBody>
          <a:bodyPr vert="horz" wrap="square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bg1"/>
              </a:buClr>
              <a:buNone/>
            </a:pPr>
            <a:endParaRPr lang="pl-PL" sz="2000" dirty="0">
              <a:latin typeface="Hoefler Text" panose="020306020505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9844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D2B783EE-0239-4717-BBEA-8C9EAC61C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6E038F7D-3AB4-BAB0-B946-D9D4BC10624C}"/>
              </a:ext>
            </a:extLst>
          </p:cNvPr>
          <p:cNvSpPr txBox="1"/>
          <p:nvPr/>
        </p:nvSpPr>
        <p:spPr>
          <a:xfrm>
            <a:off x="838201" y="345810"/>
            <a:ext cx="512056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Environmental protection as a task of all local government units in Poland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Symbol zastępczy zawartości 4" descr="Obraz zawierający zrzut ekranu, Proces cyfrowego montażu obrazów, modelowanie 3D&#10;&#10;Opis wygenerowany automatycznie">
            <a:extLst>
              <a:ext uri="{FF2B5EF4-FFF2-40B4-BE49-F238E27FC236}">
                <a16:creationId xmlns:a16="http://schemas.microsoft.com/office/drawing/2014/main" id="{8DCF47E7-D243-B4E0-A731-6BAB6B291C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 rotWithShape="1">
          <a:blip r:embed="rId3"/>
          <a:srcRect l="30865" r="10700" b="1"/>
          <a:stretch/>
        </p:blipFill>
        <p:spPr>
          <a:xfrm>
            <a:off x="7901259" y="2727729"/>
            <a:ext cx="4290741" cy="4130271"/>
          </a:xfrm>
          <a:custGeom>
            <a:avLst/>
            <a:gdLst/>
            <a:ahLst/>
            <a:cxnLst/>
            <a:rect l="l" t="t" r="r" b="b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</p:pic>
      <p:sp>
        <p:nvSpPr>
          <p:cNvPr id="49" name="Arc 48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4" descr="Administrative divisions of Poland - Wikipedia">
            <a:extLst>
              <a:ext uri="{FF2B5EF4-FFF2-40B4-BE49-F238E27FC236}">
                <a16:creationId xmlns:a16="http://schemas.microsoft.com/office/drawing/2014/main" id="{4FE29C8C-E449-1D80-1366-3D56448A9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7848"/>
          <a:stretch/>
        </p:blipFill>
        <p:spPr bwMode="auto">
          <a:xfrm>
            <a:off x="62616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ytuł 1">
            <a:extLst>
              <a:ext uri="{FF2B5EF4-FFF2-40B4-BE49-F238E27FC236}">
                <a16:creationId xmlns:a16="http://schemas.microsoft.com/office/drawing/2014/main" id="{431F2A3C-424D-2764-631C-8E312EB92735}"/>
              </a:ext>
            </a:extLst>
          </p:cNvPr>
          <p:cNvSpPr txBox="1">
            <a:spLocks/>
          </p:cNvSpPr>
          <p:nvPr/>
        </p:nvSpPr>
        <p:spPr>
          <a:xfrm>
            <a:off x="891602" y="824314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5805C8E-320A-4EAA-9AFE-4FBEBE46B5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0974292"/>
              </p:ext>
            </p:extLst>
          </p:nvPr>
        </p:nvGraphicFramePr>
        <p:xfrm>
          <a:off x="838201" y="1825625"/>
          <a:ext cx="5092194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877216035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Proces cyfrowego montażu obrazów, modelowanie 3D, projekt graficzny&#10;&#10;Opis wygenerowany automatycznie">
            <a:extLst>
              <a:ext uri="{FF2B5EF4-FFF2-40B4-BE49-F238E27FC236}">
                <a16:creationId xmlns:a16="http://schemas.microsoft.com/office/drawing/2014/main" id="{7B4B01D5-9B8B-8648-A62C-0E1903AE7A4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8DDA1FF-97EA-D431-52EF-B97072C940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6747511"/>
              </p:ext>
            </p:extLst>
          </p:nvPr>
        </p:nvGraphicFramePr>
        <p:xfrm>
          <a:off x="6917649" y="2120874"/>
          <a:ext cx="4317480" cy="33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Tytuł 1">
            <a:extLst>
              <a:ext uri="{FF2B5EF4-FFF2-40B4-BE49-F238E27FC236}">
                <a16:creationId xmlns:a16="http://schemas.microsoft.com/office/drawing/2014/main" id="{DE64372A-0C0B-5D56-9337-7220A0793435}"/>
              </a:ext>
            </a:extLst>
          </p:cNvPr>
          <p:cNvSpPr txBox="1">
            <a:spLocks/>
          </p:cNvSpPr>
          <p:nvPr/>
        </p:nvSpPr>
        <p:spPr>
          <a:xfrm>
            <a:off x="6917648" y="824314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Act</a:t>
            </a:r>
            <a:r>
              <a:rPr lang="pl-PL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 </a:t>
            </a:r>
            <a:r>
              <a:rPr lang="pl-PL" sz="36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Municipal</a:t>
            </a:r>
            <a:r>
              <a:rPr lang="pl-PL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36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Self-Government</a:t>
            </a:r>
            <a:endParaRPr lang="pl-PL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2230535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instrument smyczkowy/talerz perkusyjny, zrzut ekranu, viola da gamba, sztuka&#10;&#10;Opis wygenerowany automatycznie">
            <a:extLst>
              <a:ext uri="{FF2B5EF4-FFF2-40B4-BE49-F238E27FC236}">
                <a16:creationId xmlns:a16="http://schemas.microsoft.com/office/drawing/2014/main" id="{450F6EAC-BE6D-02F9-9FA6-F1FCC31D7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1881FE9-99DB-26D1-9D36-8C18379555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530683"/>
              </p:ext>
            </p:extLst>
          </p:nvPr>
        </p:nvGraphicFramePr>
        <p:xfrm>
          <a:off x="479373" y="1866041"/>
          <a:ext cx="4579809" cy="3635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B495B326-3E5F-93F6-1FAA-5214E2E73369}"/>
              </a:ext>
            </a:extLst>
          </p:cNvPr>
          <p:cNvSpPr txBox="1">
            <a:spLocks/>
          </p:cNvSpPr>
          <p:nvPr/>
        </p:nvSpPr>
        <p:spPr>
          <a:xfrm>
            <a:off x="479373" y="554491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Act</a:t>
            </a:r>
            <a:r>
              <a:rPr lang="pl-PL" sz="2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 </a:t>
            </a:r>
            <a:r>
              <a:rPr lang="pl-PL" sz="28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district</a:t>
            </a:r>
            <a:r>
              <a:rPr lang="pl-PL" sz="28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28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self-government</a:t>
            </a:r>
            <a:endParaRPr lang="pl-PL" sz="28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0216163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instrument smyczkowy/talerz perkusyjny, sztuka&#10;&#10;Opis wygenerowany automatycznie">
            <a:extLst>
              <a:ext uri="{FF2B5EF4-FFF2-40B4-BE49-F238E27FC236}">
                <a16:creationId xmlns:a16="http://schemas.microsoft.com/office/drawing/2014/main" id="{3C0BA304-2D3E-C458-E012-EA568EAC7B2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00B83B0-086E-3027-7CC5-8C8E1FCFEF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2563089"/>
              </p:ext>
            </p:extLst>
          </p:nvPr>
        </p:nvGraphicFramePr>
        <p:xfrm>
          <a:off x="6707786" y="1866041"/>
          <a:ext cx="4579809" cy="36353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ytuł 1">
            <a:extLst>
              <a:ext uri="{FF2B5EF4-FFF2-40B4-BE49-F238E27FC236}">
                <a16:creationId xmlns:a16="http://schemas.microsoft.com/office/drawing/2014/main" id="{81694BF2-2784-67C5-71B3-CF8F9DD52761}"/>
              </a:ext>
            </a:extLst>
          </p:cNvPr>
          <p:cNvSpPr txBox="1">
            <a:spLocks/>
          </p:cNvSpPr>
          <p:nvPr/>
        </p:nvSpPr>
        <p:spPr>
          <a:xfrm>
            <a:off x="6707786" y="554491"/>
            <a:ext cx="4579808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6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Act</a:t>
            </a:r>
            <a:r>
              <a:rPr lang="pl-PL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on </a:t>
            </a:r>
            <a:r>
              <a:rPr lang="pl-PL" sz="36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regional</a:t>
            </a:r>
            <a:r>
              <a:rPr lang="pl-PL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3600" b="1" dirty="0" err="1">
                <a:latin typeface="FUTURA MEDIUM" panose="020B0602020204020303" pitchFamily="34" charset="-79"/>
                <a:cs typeface="FUTURA MEDIUM" panose="020B0602020204020303" pitchFamily="34" charset="-79"/>
              </a:rPr>
              <a:t>self-government</a:t>
            </a:r>
            <a:endParaRPr lang="pl-PL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84711932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az 3" descr="Obraz zawierający zrzut ekranu, sztuka&#10;&#10;Opis wygenerowany automatycznie">
            <a:extLst>
              <a:ext uri="{FF2B5EF4-FFF2-40B4-BE49-F238E27FC236}">
                <a16:creationId xmlns:a16="http://schemas.microsoft.com/office/drawing/2014/main" id="{72E408E0-7EA9-8607-303A-C8CE679711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/>
          <a:srcRect l="31807" r="11943"/>
          <a:stretch/>
        </p:blipFill>
        <p:spPr>
          <a:xfrm>
            <a:off x="739959" y="1095407"/>
            <a:ext cx="4754947" cy="4754947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894EFA8-F425-4D19-A94B-445388B31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6B1B6061-2AD9-3C11-1BDC-515397B4B5E4}"/>
              </a:ext>
            </a:extLst>
          </p:cNvPr>
          <p:cNvSpPr txBox="1">
            <a:spLocks/>
          </p:cNvSpPr>
          <p:nvPr/>
        </p:nvSpPr>
        <p:spPr>
          <a:xfrm>
            <a:off x="6234868" y="1820369"/>
            <a:ext cx="52171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bg1"/>
              </a:buClr>
              <a:buNone/>
            </a:pPr>
            <a:r>
              <a:rPr lang="en-US" b="1" dirty="0">
                <a:solidFill>
                  <a:schemeClr val="bg1"/>
                </a:solidFill>
              </a:rPr>
              <a:t>Revenue bonds issued by local authorities as a means of financing environmental tasks</a:t>
            </a:r>
          </a:p>
          <a:p>
            <a:pPr marL="0">
              <a:buClr>
                <a:schemeClr val="bg1"/>
              </a:buClr>
            </a:pP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19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8" name="Tytuł 1">
            <a:extLst>
              <a:ext uri="{FF2B5EF4-FFF2-40B4-BE49-F238E27FC236}">
                <a16:creationId xmlns:a16="http://schemas.microsoft.com/office/drawing/2014/main" id="{AE9ABEEB-6A1A-4748-8772-C92943998DC7}"/>
              </a:ext>
            </a:extLst>
          </p:cNvPr>
          <p:cNvSpPr txBox="1">
            <a:spLocks/>
          </p:cNvSpPr>
          <p:nvPr/>
        </p:nvSpPr>
        <p:spPr>
          <a:xfrm>
            <a:off x="891602" y="824314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l-PL" sz="3600" b="1" dirty="0"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6523611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&#10;&#10;Opis wygenerowany automatycznie">
            <a:extLst>
              <a:ext uri="{FF2B5EF4-FFF2-40B4-BE49-F238E27FC236}">
                <a16:creationId xmlns:a16="http://schemas.microsoft.com/office/drawing/2014/main" id="{107C5D9B-D245-2DB0-34C9-6A9B187B34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61C3771-408A-71FC-FF95-37385F53E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9075071"/>
              </p:ext>
            </p:extLst>
          </p:nvPr>
        </p:nvGraphicFramePr>
        <p:xfrm>
          <a:off x="6917649" y="2120874"/>
          <a:ext cx="4317480" cy="33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A55504C6-7ADE-6B23-1AC4-D74835A1AD5A}"/>
              </a:ext>
            </a:extLst>
          </p:cNvPr>
          <p:cNvSpPr txBox="1">
            <a:spLocks/>
          </p:cNvSpPr>
          <p:nvPr/>
        </p:nvSpPr>
        <p:spPr>
          <a:xfrm>
            <a:off x="6917648" y="824314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600" b="1" dirty="0">
                <a:latin typeface="FUTURA MEDIUM" panose="020B0602020204020303" pitchFamily="34" charset="-79"/>
                <a:cs typeface="FUTURA MEDIUM" panose="020B0602020204020303" pitchFamily="34" charset="-79"/>
              </a:rPr>
              <a:t>Advantage No. 1</a:t>
            </a:r>
          </a:p>
        </p:txBody>
      </p:sp>
    </p:spTree>
    <p:extLst>
      <p:ext uri="{BB962C8B-B14F-4D97-AF65-F5344CB8AC3E}">
        <p14:creationId xmlns:p14="http://schemas.microsoft.com/office/powerpoint/2010/main" val="1226598730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zrzut ekranu, Proces cyfrowego montażu obrazów, sztuka&#10;&#10;Opis wygenerowany automatycznie">
            <a:extLst>
              <a:ext uri="{FF2B5EF4-FFF2-40B4-BE49-F238E27FC236}">
                <a16:creationId xmlns:a16="http://schemas.microsoft.com/office/drawing/2014/main" id="{0FB00664-64A2-83B7-0C7B-AB64CF1A319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5FE234AE-806B-AC85-B675-491CEAE9E5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152870"/>
              </p:ext>
            </p:extLst>
          </p:nvPr>
        </p:nvGraphicFramePr>
        <p:xfrm>
          <a:off x="891603" y="2120874"/>
          <a:ext cx="4317480" cy="33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Tytuł 1">
            <a:extLst>
              <a:ext uri="{FF2B5EF4-FFF2-40B4-BE49-F238E27FC236}">
                <a16:creationId xmlns:a16="http://schemas.microsoft.com/office/drawing/2014/main" id="{A5E1BBA4-1F2A-8B5F-35C6-65411B92B0A3}"/>
              </a:ext>
            </a:extLst>
          </p:cNvPr>
          <p:cNvSpPr txBox="1">
            <a:spLocks/>
          </p:cNvSpPr>
          <p:nvPr/>
        </p:nvSpPr>
        <p:spPr>
          <a:xfrm>
            <a:off x="891602" y="824314"/>
            <a:ext cx="4384936" cy="85402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0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Competence</a:t>
            </a:r>
            <a:r>
              <a:rPr lang="pl-PL" sz="20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to limit the </a:t>
            </a:r>
            <a:r>
              <a:rPr lang="pl-PL" sz="20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liability</a:t>
            </a:r>
            <a:r>
              <a:rPr lang="pl-PL" sz="20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of the </a:t>
            </a:r>
            <a:r>
              <a:rPr lang="pl-PL" sz="20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issuer</a:t>
            </a:r>
            <a:r>
              <a:rPr lang="pl-PL" sz="20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(</a:t>
            </a:r>
            <a:r>
              <a:rPr lang="pl-PL" sz="20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local</a:t>
            </a:r>
            <a:r>
              <a:rPr lang="pl-PL" sz="20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</a:t>
            </a:r>
            <a:r>
              <a:rPr lang="pl-PL" sz="2000" b="1" dirty="0" err="1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government</a:t>
            </a:r>
            <a:r>
              <a:rPr lang="pl-PL" sz="2000" b="1" dirty="0">
                <a:solidFill>
                  <a:srgbClr val="C08D4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)</a:t>
            </a:r>
          </a:p>
          <a:p>
            <a:pPr algn="ctr"/>
            <a:endParaRPr lang="pl-PL" sz="20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pPr algn="ctr"/>
            <a:endParaRPr lang="pl-PL" sz="2000" b="1" dirty="0">
              <a:solidFill>
                <a:srgbClr val="C08D4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791083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2405</TotalTime>
  <Words>579</Words>
  <Application>Microsoft Macintosh PowerPoint</Application>
  <PresentationFormat>Panoramiczny</PresentationFormat>
  <Paragraphs>69</Paragraphs>
  <Slides>16</Slides>
  <Notes>11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3" baseType="lpstr">
      <vt:lpstr>Arial</vt:lpstr>
      <vt:lpstr>Calibri</vt:lpstr>
      <vt:lpstr>FUTURA MEDIUM</vt:lpstr>
      <vt:lpstr>FUTURA MEDIUM</vt:lpstr>
      <vt:lpstr>Hoefler Text</vt:lpstr>
      <vt:lpstr>Trebuchet MS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Statistics  REVENUE BONDS issued by local governments </vt:lpstr>
      <vt:lpstr>Growth in long-term bond issuance  in Poland</vt:lpstr>
      <vt:lpstr>The structure of purchasers  of the REVENUE BONDS</vt:lpstr>
      <vt:lpstr>1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Szymon Strużyński</dc:creator>
  <cp:lastModifiedBy>Jarosław Kostrubiec</cp:lastModifiedBy>
  <cp:revision>68</cp:revision>
  <dcterms:created xsi:type="dcterms:W3CDTF">2024-01-14T20:42:02Z</dcterms:created>
  <dcterms:modified xsi:type="dcterms:W3CDTF">2024-03-18T10:17:00Z</dcterms:modified>
</cp:coreProperties>
</file>