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6" r:id="rId7"/>
    <p:sldId id="268" r:id="rId8"/>
    <p:sldId id="269" r:id="rId9"/>
    <p:sldId id="264" r:id="rId10"/>
    <p:sldId id="265" r:id="rId11"/>
    <p:sldId id="270" r:id="rId12"/>
    <p:sldId id="267" r:id="rId13"/>
    <p:sldId id="285" r:id="rId14"/>
    <p:sldId id="282" r:id="rId15"/>
    <p:sldId id="283" r:id="rId16"/>
    <p:sldId id="284" r:id="rId17"/>
    <p:sldId id="272" r:id="rId18"/>
    <p:sldId id="273" r:id="rId19"/>
    <p:sldId id="274" r:id="rId20"/>
    <p:sldId id="275" r:id="rId21"/>
    <p:sldId id="286" r:id="rId22"/>
    <p:sldId id="287" r:id="rId23"/>
    <p:sldId id="288" r:id="rId24"/>
    <p:sldId id="289" r:id="rId25"/>
    <p:sldId id="276" r:id="rId26"/>
    <p:sldId id="277" r:id="rId27"/>
    <p:sldId id="278" r:id="rId28"/>
    <p:sldId id="279" r:id="rId29"/>
    <p:sldId id="280" r:id="rId30"/>
    <p:sldId id="290" r:id="rId31"/>
    <p:sldId id="292" r:id="rId32"/>
    <p:sldId id="291" r:id="rId33"/>
    <p:sldId id="293" r:id="rId34"/>
    <p:sldId id="294" r:id="rId35"/>
    <p:sldId id="295" r:id="rId36"/>
    <p:sldId id="296" r:id="rId37"/>
    <p:sldId id="298" r:id="rId38"/>
    <p:sldId id="30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704A2-167C-4963-AB08-685DB5FA5FDC}" v="4" dt="2024-03-18T06:38:03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jan Vučetić" userId="6924f19e471ed458" providerId="LiveId" clId="{937704A2-167C-4963-AB08-685DB5FA5FDC}"/>
    <pc:docChg chg="undo custSel addSld delSld modSld">
      <pc:chgData name="Dejan Vučetić" userId="6924f19e471ed458" providerId="LiveId" clId="{937704A2-167C-4963-AB08-685DB5FA5FDC}" dt="2024-03-18T06:40:10.282" v="210" actId="47"/>
      <pc:docMkLst>
        <pc:docMk/>
      </pc:docMkLst>
      <pc:sldChg chg="modSp mod">
        <pc:chgData name="Dejan Vučetić" userId="6924f19e471ed458" providerId="LiveId" clId="{937704A2-167C-4963-AB08-685DB5FA5FDC}" dt="2024-03-18T06:08:51.872" v="4" actId="20577"/>
        <pc:sldMkLst>
          <pc:docMk/>
          <pc:sldMk cId="1154926757" sldId="257"/>
        </pc:sldMkLst>
        <pc:spChg chg="mod">
          <ac:chgData name="Dejan Vučetić" userId="6924f19e471ed458" providerId="LiveId" clId="{937704A2-167C-4963-AB08-685DB5FA5FDC}" dt="2024-03-18T06:08:51.872" v="4" actId="20577"/>
          <ac:spMkLst>
            <pc:docMk/>
            <pc:sldMk cId="1154926757" sldId="257"/>
            <ac:spMk id="3" creationId="{D372D851-A0AA-8DED-CE77-7D10A1374833}"/>
          </ac:spMkLst>
        </pc:spChg>
      </pc:sldChg>
      <pc:sldChg chg="del">
        <pc:chgData name="Dejan Vučetić" userId="6924f19e471ed458" providerId="LiveId" clId="{937704A2-167C-4963-AB08-685DB5FA5FDC}" dt="2024-03-18T06:09:12.155" v="5" actId="47"/>
        <pc:sldMkLst>
          <pc:docMk/>
          <pc:sldMk cId="115451328" sldId="258"/>
        </pc:sldMkLst>
      </pc:sldChg>
      <pc:sldChg chg="del">
        <pc:chgData name="Dejan Vučetić" userId="6924f19e471ed458" providerId="LiveId" clId="{937704A2-167C-4963-AB08-685DB5FA5FDC}" dt="2024-03-18T06:09:20.306" v="6" actId="47"/>
        <pc:sldMkLst>
          <pc:docMk/>
          <pc:sldMk cId="1147273623" sldId="259"/>
        </pc:sldMkLst>
      </pc:sldChg>
      <pc:sldChg chg="modSp mod">
        <pc:chgData name="Dejan Vučetić" userId="6924f19e471ed458" providerId="LiveId" clId="{937704A2-167C-4963-AB08-685DB5FA5FDC}" dt="2024-03-18T06:10:23.315" v="31" actId="20577"/>
        <pc:sldMkLst>
          <pc:docMk/>
          <pc:sldMk cId="2267383198" sldId="260"/>
        </pc:sldMkLst>
        <pc:spChg chg="mod">
          <ac:chgData name="Dejan Vučetić" userId="6924f19e471ed458" providerId="LiveId" clId="{937704A2-167C-4963-AB08-685DB5FA5FDC}" dt="2024-03-18T06:10:23.315" v="31" actId="20577"/>
          <ac:spMkLst>
            <pc:docMk/>
            <pc:sldMk cId="2267383198" sldId="260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0:56.752" v="37" actId="27636"/>
        <pc:sldMkLst>
          <pc:docMk/>
          <pc:sldMk cId="2728742023" sldId="261"/>
        </pc:sldMkLst>
        <pc:spChg chg="mod">
          <ac:chgData name="Dejan Vučetić" userId="6924f19e471ed458" providerId="LiveId" clId="{937704A2-167C-4963-AB08-685DB5FA5FDC}" dt="2024-03-18T06:10:56.752" v="37" actId="27636"/>
          <ac:spMkLst>
            <pc:docMk/>
            <pc:sldMk cId="2728742023" sldId="261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08:25.556" v="1" actId="6549"/>
        <pc:sldMkLst>
          <pc:docMk/>
          <pc:sldMk cId="3301949861" sldId="263"/>
        </pc:sldMkLst>
        <pc:spChg chg="mod">
          <ac:chgData name="Dejan Vučetić" userId="6924f19e471ed458" providerId="LiveId" clId="{937704A2-167C-4963-AB08-685DB5FA5FDC}" dt="2024-03-18T06:08:25.556" v="1" actId="6549"/>
          <ac:spMkLst>
            <pc:docMk/>
            <pc:sldMk cId="3301949861" sldId="263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2:47.552" v="50" actId="20577"/>
        <pc:sldMkLst>
          <pc:docMk/>
          <pc:sldMk cId="2435211866" sldId="264"/>
        </pc:sldMkLst>
        <pc:spChg chg="mod">
          <ac:chgData name="Dejan Vučetić" userId="6924f19e471ed458" providerId="LiveId" clId="{937704A2-167C-4963-AB08-685DB5FA5FDC}" dt="2024-03-18T06:12:36.478" v="47" actId="27636"/>
          <ac:spMkLst>
            <pc:docMk/>
            <pc:sldMk cId="2435211866" sldId="264"/>
            <ac:spMk id="3" creationId="{D372D851-A0AA-8DED-CE77-7D10A1374833}"/>
          </ac:spMkLst>
        </pc:spChg>
        <pc:spChg chg="mod">
          <ac:chgData name="Dejan Vučetić" userId="6924f19e471ed458" providerId="LiveId" clId="{937704A2-167C-4963-AB08-685DB5FA5FDC}" dt="2024-03-18T06:12:47.552" v="50" actId="20577"/>
          <ac:spMkLst>
            <pc:docMk/>
            <pc:sldMk cId="2435211866" sldId="264"/>
            <ac:spMk id="4" creationId="{A58B101F-A052-6EA5-9399-77E5268D47FA}"/>
          </ac:spMkLst>
        </pc:spChg>
      </pc:sldChg>
      <pc:sldChg chg="modSp mod">
        <pc:chgData name="Dejan Vučetić" userId="6924f19e471ed458" providerId="LiveId" clId="{937704A2-167C-4963-AB08-685DB5FA5FDC}" dt="2024-03-18T06:12:58.128" v="51" actId="113"/>
        <pc:sldMkLst>
          <pc:docMk/>
          <pc:sldMk cId="2162843557" sldId="265"/>
        </pc:sldMkLst>
        <pc:spChg chg="mod">
          <ac:chgData name="Dejan Vučetić" userId="6924f19e471ed458" providerId="LiveId" clId="{937704A2-167C-4963-AB08-685DB5FA5FDC}" dt="2024-03-18T06:12:58.128" v="51" actId="113"/>
          <ac:spMkLst>
            <pc:docMk/>
            <pc:sldMk cId="2162843557" sldId="265"/>
            <ac:spMk id="3" creationId="{D372D851-A0AA-8DED-CE77-7D10A1374833}"/>
          </ac:spMkLst>
        </pc:spChg>
      </pc:sldChg>
      <pc:sldChg chg="delSp add setBg delDesignElem">
        <pc:chgData name="Dejan Vučetić" userId="6924f19e471ed458" providerId="LiveId" clId="{937704A2-167C-4963-AB08-685DB5FA5FDC}" dt="2024-03-18T06:14:20.059" v="67"/>
        <pc:sldMkLst>
          <pc:docMk/>
          <pc:sldMk cId="164203357" sldId="266"/>
        </pc:sldMkLst>
        <pc:spChg chg="del">
          <ac:chgData name="Dejan Vučetić" userId="6924f19e471ed458" providerId="LiveId" clId="{937704A2-167C-4963-AB08-685DB5FA5FDC}" dt="2024-03-18T06:14:20.059" v="67"/>
          <ac:spMkLst>
            <pc:docMk/>
            <pc:sldMk cId="164203357" sldId="266"/>
            <ac:spMk id="9" creationId="{2C61293E-6EBE-43EF-A52C-9BEBFD7679D4}"/>
          </ac:spMkLst>
        </pc:spChg>
        <pc:spChg chg="del">
          <ac:chgData name="Dejan Vučetić" userId="6924f19e471ed458" providerId="LiveId" clId="{937704A2-167C-4963-AB08-685DB5FA5FDC}" dt="2024-03-18T06:14:20.059" v="67"/>
          <ac:spMkLst>
            <pc:docMk/>
            <pc:sldMk cId="164203357" sldId="266"/>
            <ac:spMk id="11" creationId="{3FCFB1DE-0B7E-48CC-BA90-B2AB0889F9D6}"/>
          </ac:spMkLst>
        </pc:spChg>
      </pc:sldChg>
      <pc:sldChg chg="modSp del mod">
        <pc:chgData name="Dejan Vučetić" userId="6924f19e471ed458" providerId="LiveId" clId="{937704A2-167C-4963-AB08-685DB5FA5FDC}" dt="2024-03-18T06:14:10.947" v="65" actId="2696"/>
        <pc:sldMkLst>
          <pc:docMk/>
          <pc:sldMk cId="3848788720" sldId="266"/>
        </pc:sldMkLst>
        <pc:spChg chg="mod">
          <ac:chgData name="Dejan Vučetić" userId="6924f19e471ed458" providerId="LiveId" clId="{937704A2-167C-4963-AB08-685DB5FA5FDC}" dt="2024-03-18T06:13:49.278" v="64" actId="27636"/>
          <ac:spMkLst>
            <pc:docMk/>
            <pc:sldMk cId="3848788720" sldId="266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1:55.215" v="43" actId="113"/>
        <pc:sldMkLst>
          <pc:docMk/>
          <pc:sldMk cId="3084816316" sldId="268"/>
        </pc:sldMkLst>
        <pc:spChg chg="mod">
          <ac:chgData name="Dejan Vučetić" userId="6924f19e471ed458" providerId="LiveId" clId="{937704A2-167C-4963-AB08-685DB5FA5FDC}" dt="2024-03-18T06:11:55.215" v="43" actId="113"/>
          <ac:spMkLst>
            <pc:docMk/>
            <pc:sldMk cId="3084816316" sldId="268"/>
            <ac:spMk id="3" creationId="{D372D851-A0AA-8DED-CE77-7D10A1374833}"/>
          </ac:spMkLst>
        </pc:spChg>
      </pc:sldChg>
      <pc:sldChg chg="modSp del mod">
        <pc:chgData name="Dejan Vučetić" userId="6924f19e471ed458" providerId="LiveId" clId="{937704A2-167C-4963-AB08-685DB5FA5FDC}" dt="2024-03-18T06:13:31.057" v="53" actId="47"/>
        <pc:sldMkLst>
          <pc:docMk/>
          <pc:sldMk cId="121309645" sldId="271"/>
        </pc:sldMkLst>
        <pc:spChg chg="mod">
          <ac:chgData name="Dejan Vučetić" userId="6924f19e471ed458" providerId="LiveId" clId="{937704A2-167C-4963-AB08-685DB5FA5FDC}" dt="2024-03-18T06:13:20.758" v="52" actId="5793"/>
          <ac:spMkLst>
            <pc:docMk/>
            <pc:sldMk cId="121309645" sldId="271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7:54.425" v="99" actId="20577"/>
        <pc:sldMkLst>
          <pc:docMk/>
          <pc:sldMk cId="3941700602" sldId="272"/>
        </pc:sldMkLst>
        <pc:spChg chg="mod">
          <ac:chgData name="Dejan Vučetić" userId="6924f19e471ed458" providerId="LiveId" clId="{937704A2-167C-4963-AB08-685DB5FA5FDC}" dt="2024-03-18T06:17:54.425" v="99" actId="20577"/>
          <ac:spMkLst>
            <pc:docMk/>
            <pc:sldMk cId="3941700602" sldId="272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8:47.517" v="105" actId="113"/>
        <pc:sldMkLst>
          <pc:docMk/>
          <pc:sldMk cId="2456359349" sldId="273"/>
        </pc:sldMkLst>
        <pc:spChg chg="mod">
          <ac:chgData name="Dejan Vučetić" userId="6924f19e471ed458" providerId="LiveId" clId="{937704A2-167C-4963-AB08-685DB5FA5FDC}" dt="2024-03-18T06:18:47.517" v="105" actId="113"/>
          <ac:spMkLst>
            <pc:docMk/>
            <pc:sldMk cId="2456359349" sldId="273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9:41.789" v="107" actId="6549"/>
        <pc:sldMkLst>
          <pc:docMk/>
          <pc:sldMk cId="3145263540" sldId="275"/>
        </pc:sldMkLst>
        <pc:spChg chg="mod">
          <ac:chgData name="Dejan Vučetić" userId="6924f19e471ed458" providerId="LiveId" clId="{937704A2-167C-4963-AB08-685DB5FA5FDC}" dt="2024-03-18T06:19:41.789" v="107" actId="6549"/>
          <ac:spMkLst>
            <pc:docMk/>
            <pc:sldMk cId="3145263540" sldId="275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23:35.492" v="127" actId="20577"/>
        <pc:sldMkLst>
          <pc:docMk/>
          <pc:sldMk cId="337686593" sldId="276"/>
        </pc:sldMkLst>
        <pc:spChg chg="mod">
          <ac:chgData name="Dejan Vučetić" userId="6924f19e471ed458" providerId="LiveId" clId="{937704A2-167C-4963-AB08-685DB5FA5FDC}" dt="2024-03-18T06:23:35.492" v="127" actId="20577"/>
          <ac:spMkLst>
            <pc:docMk/>
            <pc:sldMk cId="337686593" sldId="276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33:26.588" v="145" actId="403"/>
        <pc:sldMkLst>
          <pc:docMk/>
          <pc:sldMk cId="1739381114" sldId="279"/>
        </pc:sldMkLst>
        <pc:spChg chg="mod">
          <ac:chgData name="Dejan Vučetić" userId="6924f19e471ed458" providerId="LiveId" clId="{937704A2-167C-4963-AB08-685DB5FA5FDC}" dt="2024-03-18T06:33:26.588" v="145" actId="403"/>
          <ac:spMkLst>
            <pc:docMk/>
            <pc:sldMk cId="1739381114" sldId="279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15:52.744" v="73" actId="27636"/>
        <pc:sldMkLst>
          <pc:docMk/>
          <pc:sldMk cId="2377409972" sldId="283"/>
        </pc:sldMkLst>
        <pc:spChg chg="mod">
          <ac:chgData name="Dejan Vučetić" userId="6924f19e471ed458" providerId="LiveId" clId="{937704A2-167C-4963-AB08-685DB5FA5FDC}" dt="2024-03-18T06:15:52.744" v="73" actId="27636"/>
          <ac:spMkLst>
            <pc:docMk/>
            <pc:sldMk cId="2377409972" sldId="283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20:54.767" v="109" actId="6549"/>
        <pc:sldMkLst>
          <pc:docMk/>
          <pc:sldMk cId="3232437225" sldId="286"/>
        </pc:sldMkLst>
        <pc:spChg chg="mod">
          <ac:chgData name="Dejan Vučetić" userId="6924f19e471ed458" providerId="LiveId" clId="{937704A2-167C-4963-AB08-685DB5FA5FDC}" dt="2024-03-18T06:20:54.767" v="109" actId="6549"/>
          <ac:spMkLst>
            <pc:docMk/>
            <pc:sldMk cId="3232437225" sldId="286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21:15.079" v="110" actId="20577"/>
        <pc:sldMkLst>
          <pc:docMk/>
          <pc:sldMk cId="2204224211" sldId="288"/>
        </pc:sldMkLst>
        <pc:spChg chg="mod">
          <ac:chgData name="Dejan Vučetić" userId="6924f19e471ed458" providerId="LiveId" clId="{937704A2-167C-4963-AB08-685DB5FA5FDC}" dt="2024-03-18T06:21:15.079" v="110" actId="20577"/>
          <ac:spMkLst>
            <pc:docMk/>
            <pc:sldMk cId="2204224211" sldId="288"/>
            <ac:spMk id="3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22:03.190" v="119" actId="27636"/>
        <pc:sldMkLst>
          <pc:docMk/>
          <pc:sldMk cId="866632812" sldId="289"/>
        </pc:sldMkLst>
        <pc:spChg chg="mod">
          <ac:chgData name="Dejan Vučetić" userId="6924f19e471ed458" providerId="LiveId" clId="{937704A2-167C-4963-AB08-685DB5FA5FDC}" dt="2024-03-18T06:22:03.190" v="119" actId="27636"/>
          <ac:spMkLst>
            <pc:docMk/>
            <pc:sldMk cId="866632812" sldId="289"/>
            <ac:spMk id="28" creationId="{D372D851-A0AA-8DED-CE77-7D10A1374833}"/>
          </ac:spMkLst>
        </pc:spChg>
      </pc:sldChg>
      <pc:sldChg chg="modSp mod">
        <pc:chgData name="Dejan Vučetić" userId="6924f19e471ed458" providerId="LiveId" clId="{937704A2-167C-4963-AB08-685DB5FA5FDC}" dt="2024-03-18T06:36:48.612" v="197" actId="27636"/>
        <pc:sldMkLst>
          <pc:docMk/>
          <pc:sldMk cId="116772242" sldId="290"/>
        </pc:sldMkLst>
        <pc:spChg chg="mod">
          <ac:chgData name="Dejan Vučetić" userId="6924f19e471ed458" providerId="LiveId" clId="{937704A2-167C-4963-AB08-685DB5FA5FDC}" dt="2024-03-18T06:36:48.612" v="197" actId="27636"/>
          <ac:spMkLst>
            <pc:docMk/>
            <pc:sldMk cId="116772242" sldId="290"/>
            <ac:spMk id="3" creationId="{D372D851-A0AA-8DED-CE77-7D10A1374833}"/>
          </ac:spMkLst>
        </pc:spChg>
      </pc:sldChg>
      <pc:sldChg chg="modSp">
        <pc:chgData name="Dejan Vučetić" userId="6924f19e471ed458" providerId="LiveId" clId="{937704A2-167C-4963-AB08-685DB5FA5FDC}" dt="2024-03-18T06:37:37.080" v="205" actId="20577"/>
        <pc:sldMkLst>
          <pc:docMk/>
          <pc:sldMk cId="2888127907" sldId="291"/>
        </pc:sldMkLst>
        <pc:graphicFrameChg chg="mod">
          <ac:chgData name="Dejan Vučetić" userId="6924f19e471ed458" providerId="LiveId" clId="{937704A2-167C-4963-AB08-685DB5FA5FDC}" dt="2024-03-18T06:37:37.080" v="205" actId="20577"/>
          <ac:graphicFrameMkLst>
            <pc:docMk/>
            <pc:sldMk cId="2888127907" sldId="291"/>
            <ac:graphicFrameMk id="5" creationId="{EC474802-2360-DB8F-9539-1D0C5CC51D57}"/>
          </ac:graphicFrameMkLst>
        </pc:graphicFrameChg>
      </pc:sldChg>
      <pc:sldChg chg="modSp mod">
        <pc:chgData name="Dejan Vučetić" userId="6924f19e471ed458" providerId="LiveId" clId="{937704A2-167C-4963-AB08-685DB5FA5FDC}" dt="2024-03-18T06:37:22.188" v="204" actId="20577"/>
        <pc:sldMkLst>
          <pc:docMk/>
          <pc:sldMk cId="4036072636" sldId="292"/>
        </pc:sldMkLst>
        <pc:spChg chg="mod">
          <ac:chgData name="Dejan Vučetić" userId="6924f19e471ed458" providerId="LiveId" clId="{937704A2-167C-4963-AB08-685DB5FA5FDC}" dt="2024-03-18T06:37:22.188" v="204" actId="20577"/>
          <ac:spMkLst>
            <pc:docMk/>
            <pc:sldMk cId="4036072636" sldId="292"/>
            <ac:spMk id="3" creationId="{D372D851-A0AA-8DED-CE77-7D10A1374833}"/>
          </ac:spMkLst>
        </pc:spChg>
      </pc:sldChg>
      <pc:sldChg chg="modSp">
        <pc:chgData name="Dejan Vučetić" userId="6924f19e471ed458" providerId="LiveId" clId="{937704A2-167C-4963-AB08-685DB5FA5FDC}" dt="2024-03-18T06:38:03.404" v="207" actId="113"/>
        <pc:sldMkLst>
          <pc:docMk/>
          <pc:sldMk cId="375479186" sldId="293"/>
        </pc:sldMkLst>
        <pc:graphicFrameChg chg="mod">
          <ac:chgData name="Dejan Vučetić" userId="6924f19e471ed458" providerId="LiveId" clId="{937704A2-167C-4963-AB08-685DB5FA5FDC}" dt="2024-03-18T06:38:03.404" v="207" actId="113"/>
          <ac:graphicFrameMkLst>
            <pc:docMk/>
            <pc:sldMk cId="375479186" sldId="293"/>
            <ac:graphicFrameMk id="5" creationId="{380599EC-EC6A-728D-5A14-01ED0640049E}"/>
          </ac:graphicFrameMkLst>
        </pc:graphicFrameChg>
      </pc:sldChg>
      <pc:sldChg chg="del">
        <pc:chgData name="Dejan Vučetić" userId="6924f19e471ed458" providerId="LiveId" clId="{937704A2-167C-4963-AB08-685DB5FA5FDC}" dt="2024-03-18T06:39:35.283" v="208" actId="47"/>
        <pc:sldMkLst>
          <pc:docMk/>
          <pc:sldMk cId="2381129103" sldId="297"/>
        </pc:sldMkLst>
      </pc:sldChg>
      <pc:sldChg chg="del">
        <pc:chgData name="Dejan Vučetić" userId="6924f19e471ed458" providerId="LiveId" clId="{937704A2-167C-4963-AB08-685DB5FA5FDC}" dt="2024-03-18T06:33:38.264" v="146" actId="47"/>
        <pc:sldMkLst>
          <pc:docMk/>
          <pc:sldMk cId="3578297476" sldId="303"/>
        </pc:sldMkLst>
      </pc:sldChg>
      <pc:sldChg chg="modSp del mod">
        <pc:chgData name="Dejan Vučetić" userId="6924f19e471ed458" providerId="LiveId" clId="{937704A2-167C-4963-AB08-685DB5FA5FDC}" dt="2024-03-18T06:40:10.282" v="210" actId="47"/>
        <pc:sldMkLst>
          <pc:docMk/>
          <pc:sldMk cId="2868815845" sldId="304"/>
        </pc:sldMkLst>
        <pc:spChg chg="mod">
          <ac:chgData name="Dejan Vučetić" userId="6924f19e471ed458" providerId="LiveId" clId="{937704A2-167C-4963-AB08-685DB5FA5FDC}" dt="2024-03-18T06:40:05.130" v="209" actId="6549"/>
          <ac:spMkLst>
            <pc:docMk/>
            <pc:sldMk cId="2868815845" sldId="304"/>
            <ac:spMk id="3" creationId="{D372D851-A0AA-8DED-CE77-7D10A1374833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7C8DC-1B3F-46A4-8850-6FD41AC6B45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1964E5-730F-45FC-BC08-96DDA81F2973}">
      <dgm:prSet/>
      <dgm:spPr/>
      <dgm:t>
        <a:bodyPr/>
        <a:lstStyle/>
        <a:p>
          <a:r>
            <a:rPr lang="en-US"/>
            <a:t>Revenue Sources for LSUs as per ZOBS and ZOFLS</a:t>
          </a:r>
        </a:p>
      </dgm:t>
    </dgm:pt>
    <dgm:pt modelId="{150A5A6E-8D26-4FD3-9767-2254B667FD15}" type="parTrans" cxnId="{84B2468F-B403-4D9F-BBA2-684E1E5019B3}">
      <dgm:prSet/>
      <dgm:spPr/>
      <dgm:t>
        <a:bodyPr/>
        <a:lstStyle/>
        <a:p>
          <a:endParaRPr lang="en-US"/>
        </a:p>
      </dgm:t>
    </dgm:pt>
    <dgm:pt modelId="{9F66CFFA-2E3B-4845-B748-556E5642015C}" type="sibTrans" cxnId="{84B2468F-B403-4D9F-BBA2-684E1E5019B3}">
      <dgm:prSet/>
      <dgm:spPr/>
      <dgm:t>
        <a:bodyPr/>
        <a:lstStyle/>
        <a:p>
          <a:endParaRPr lang="en-US"/>
        </a:p>
      </dgm:t>
    </dgm:pt>
    <dgm:pt modelId="{25A5F666-FF58-4558-B2FF-924B80D7A3CE}">
      <dgm:prSet/>
      <dgm:spPr/>
      <dgm:t>
        <a:bodyPr/>
        <a:lstStyle/>
        <a:p>
          <a:r>
            <a:rPr lang="en-US"/>
            <a:t>Taxes as determined by law:</a:t>
          </a:r>
        </a:p>
      </dgm:t>
    </dgm:pt>
    <dgm:pt modelId="{34D5002D-0FC7-4758-BF2D-6C9A748258A6}" type="parTrans" cxnId="{52EDBD1E-CDCE-4487-AC0F-2874DFB5B6F2}">
      <dgm:prSet/>
      <dgm:spPr/>
      <dgm:t>
        <a:bodyPr/>
        <a:lstStyle/>
        <a:p>
          <a:endParaRPr lang="en-US"/>
        </a:p>
      </dgm:t>
    </dgm:pt>
    <dgm:pt modelId="{7E9F19F0-CEFA-41F2-8FC4-D10EF623B1D9}" type="sibTrans" cxnId="{52EDBD1E-CDCE-4487-AC0F-2874DFB5B6F2}">
      <dgm:prSet/>
      <dgm:spPr/>
      <dgm:t>
        <a:bodyPr/>
        <a:lstStyle/>
        <a:p>
          <a:endParaRPr lang="en-US"/>
        </a:p>
      </dgm:t>
    </dgm:pt>
    <dgm:pt modelId="{3CD2DDCC-DC11-4C27-B8B9-2B4151DC931A}">
      <dgm:prSet/>
      <dgm:spPr/>
      <dgm:t>
        <a:bodyPr/>
        <a:lstStyle/>
        <a:p>
          <a:r>
            <a:rPr lang="en-US"/>
            <a:t>Personal income tax</a:t>
          </a:r>
        </a:p>
      </dgm:t>
    </dgm:pt>
    <dgm:pt modelId="{642211D9-72C4-46A7-B6CA-B05A59A8E5D7}" type="parTrans" cxnId="{8D8548B1-9896-4540-B2A2-75C708CDAFB5}">
      <dgm:prSet/>
      <dgm:spPr/>
      <dgm:t>
        <a:bodyPr/>
        <a:lstStyle/>
        <a:p>
          <a:endParaRPr lang="en-US"/>
        </a:p>
      </dgm:t>
    </dgm:pt>
    <dgm:pt modelId="{884F6796-5403-4261-A385-E19801673829}" type="sibTrans" cxnId="{8D8548B1-9896-4540-B2A2-75C708CDAFB5}">
      <dgm:prSet/>
      <dgm:spPr/>
      <dgm:t>
        <a:bodyPr/>
        <a:lstStyle/>
        <a:p>
          <a:endParaRPr lang="en-US"/>
        </a:p>
      </dgm:t>
    </dgm:pt>
    <dgm:pt modelId="{53167AF7-BBE8-495C-AD21-63E0A507BF5F}">
      <dgm:prSet/>
      <dgm:spPr/>
      <dgm:t>
        <a:bodyPr/>
        <a:lstStyle/>
        <a:p>
          <a:r>
            <a:rPr lang="en-US"/>
            <a:t>Property tax</a:t>
          </a:r>
        </a:p>
      </dgm:t>
    </dgm:pt>
    <dgm:pt modelId="{7E625E7A-F021-4A93-9CB6-A593FF17143F}" type="parTrans" cxnId="{4CF844EF-6D65-45C0-B1D5-E51AD479A3B1}">
      <dgm:prSet/>
      <dgm:spPr/>
      <dgm:t>
        <a:bodyPr/>
        <a:lstStyle/>
        <a:p>
          <a:endParaRPr lang="en-US"/>
        </a:p>
      </dgm:t>
    </dgm:pt>
    <dgm:pt modelId="{7952E4C1-09E2-403B-A355-ED9CC2FDDD11}" type="sibTrans" cxnId="{4CF844EF-6D65-45C0-B1D5-E51AD479A3B1}">
      <dgm:prSet/>
      <dgm:spPr/>
      <dgm:t>
        <a:bodyPr/>
        <a:lstStyle/>
        <a:p>
          <a:endParaRPr lang="en-US"/>
        </a:p>
      </dgm:t>
    </dgm:pt>
    <dgm:pt modelId="{961965CA-A1FC-405D-9B8B-3369F8DA08D1}">
      <dgm:prSet/>
      <dgm:spPr/>
      <dgm:t>
        <a:bodyPr/>
        <a:lstStyle/>
        <a:p>
          <a:r>
            <a:rPr lang="en-US"/>
            <a:t>Inheritance and gift tax</a:t>
          </a:r>
        </a:p>
      </dgm:t>
    </dgm:pt>
    <dgm:pt modelId="{9EB3E6FF-B638-4728-97FF-E45B9B4F3A31}" type="parTrans" cxnId="{2FD0ADB7-0644-4554-B468-7EA2329FBFFD}">
      <dgm:prSet/>
      <dgm:spPr/>
      <dgm:t>
        <a:bodyPr/>
        <a:lstStyle/>
        <a:p>
          <a:endParaRPr lang="en-US"/>
        </a:p>
      </dgm:t>
    </dgm:pt>
    <dgm:pt modelId="{ABCA0972-B5CB-4C49-8AC2-4823C21E8F78}" type="sibTrans" cxnId="{2FD0ADB7-0644-4554-B468-7EA2329FBFFD}">
      <dgm:prSet/>
      <dgm:spPr/>
      <dgm:t>
        <a:bodyPr/>
        <a:lstStyle/>
        <a:p>
          <a:endParaRPr lang="en-US"/>
        </a:p>
      </dgm:t>
    </dgm:pt>
    <dgm:pt modelId="{947E9DDA-810A-47C5-AB39-31A4FA6497E3}">
      <dgm:prSet/>
      <dgm:spPr/>
      <dgm:t>
        <a:bodyPr/>
        <a:lstStyle/>
        <a:p>
          <a:r>
            <a:rPr lang="en-US"/>
            <a:t>Transfer of absolute rights tax</a:t>
          </a:r>
        </a:p>
      </dgm:t>
    </dgm:pt>
    <dgm:pt modelId="{42585767-6FA8-45D8-BC47-80BC358EED0B}" type="parTrans" cxnId="{EFF30FC1-41FC-4498-8D9D-BB3E4B5CE2DC}">
      <dgm:prSet/>
      <dgm:spPr/>
      <dgm:t>
        <a:bodyPr/>
        <a:lstStyle/>
        <a:p>
          <a:endParaRPr lang="en-US"/>
        </a:p>
      </dgm:t>
    </dgm:pt>
    <dgm:pt modelId="{01E3F75F-54D5-40C9-8917-650223DF14B4}" type="sibTrans" cxnId="{EFF30FC1-41FC-4498-8D9D-BB3E4B5CE2DC}">
      <dgm:prSet/>
      <dgm:spPr/>
      <dgm:t>
        <a:bodyPr/>
        <a:lstStyle/>
        <a:p>
          <a:endParaRPr lang="en-US"/>
        </a:p>
      </dgm:t>
    </dgm:pt>
    <dgm:pt modelId="{940F2270-3735-4117-A554-CCA7CF313C3A}">
      <dgm:prSet/>
      <dgm:spPr/>
      <dgm:t>
        <a:bodyPr/>
        <a:lstStyle/>
        <a:p>
          <a:r>
            <a:rPr lang="en-US"/>
            <a:t>Other taxes in accordance with special laws</a:t>
          </a:r>
        </a:p>
      </dgm:t>
    </dgm:pt>
    <dgm:pt modelId="{2EB048B7-A4B7-4137-8040-C6D41494FC59}" type="parTrans" cxnId="{8C89CF7A-6D20-4945-9AB2-F19C29FD6A6F}">
      <dgm:prSet/>
      <dgm:spPr/>
      <dgm:t>
        <a:bodyPr/>
        <a:lstStyle/>
        <a:p>
          <a:endParaRPr lang="en-US"/>
        </a:p>
      </dgm:t>
    </dgm:pt>
    <dgm:pt modelId="{3B82DEA3-BB46-4892-B60E-BB7AA3703C26}" type="sibTrans" cxnId="{8C89CF7A-6D20-4945-9AB2-F19C29FD6A6F}">
      <dgm:prSet/>
      <dgm:spPr/>
      <dgm:t>
        <a:bodyPr/>
        <a:lstStyle/>
        <a:p>
          <a:endParaRPr lang="en-US"/>
        </a:p>
      </dgm:t>
    </dgm:pt>
    <dgm:pt modelId="{D6B2559A-09DD-490D-B215-4F82BDF75A8A}">
      <dgm:prSet/>
      <dgm:spPr/>
      <dgm:t>
        <a:bodyPr/>
        <a:lstStyle/>
        <a:p>
          <a:r>
            <a:rPr lang="en-US"/>
            <a:t>Fees:</a:t>
          </a:r>
        </a:p>
      </dgm:t>
    </dgm:pt>
    <dgm:pt modelId="{90879C86-CAA0-42E8-A4AF-915DC22F14A2}" type="parTrans" cxnId="{EF5E402C-B69D-4B59-9615-D75AA240980F}">
      <dgm:prSet/>
      <dgm:spPr/>
      <dgm:t>
        <a:bodyPr/>
        <a:lstStyle/>
        <a:p>
          <a:endParaRPr lang="en-US"/>
        </a:p>
      </dgm:t>
    </dgm:pt>
    <dgm:pt modelId="{3ABD90EC-CF23-46E0-98BA-F3CBCFFCCDB9}" type="sibTrans" cxnId="{EF5E402C-B69D-4B59-9615-D75AA240980F}">
      <dgm:prSet/>
      <dgm:spPr/>
      <dgm:t>
        <a:bodyPr/>
        <a:lstStyle/>
        <a:p>
          <a:endParaRPr lang="en-US"/>
        </a:p>
      </dgm:t>
    </dgm:pt>
    <dgm:pt modelId="{FFD80C11-B067-41EB-A48B-190A5A61FF8F}">
      <dgm:prSet/>
      <dgm:spPr/>
      <dgm:t>
        <a:bodyPr/>
        <a:lstStyle/>
        <a:p>
          <a:r>
            <a:rPr lang="en-US"/>
            <a:t>Local administrative fees</a:t>
          </a:r>
        </a:p>
      </dgm:t>
    </dgm:pt>
    <dgm:pt modelId="{33FBF1E7-D498-4103-B812-4B193096D58C}" type="parTrans" cxnId="{AB8071CD-62AF-49AC-A461-EDF19F63D8B1}">
      <dgm:prSet/>
      <dgm:spPr/>
      <dgm:t>
        <a:bodyPr/>
        <a:lstStyle/>
        <a:p>
          <a:endParaRPr lang="en-US"/>
        </a:p>
      </dgm:t>
    </dgm:pt>
    <dgm:pt modelId="{8104F483-51D6-4934-855B-B2FC389B7698}" type="sibTrans" cxnId="{AB8071CD-62AF-49AC-A461-EDF19F63D8B1}">
      <dgm:prSet/>
      <dgm:spPr/>
      <dgm:t>
        <a:bodyPr/>
        <a:lstStyle/>
        <a:p>
          <a:endParaRPr lang="en-US"/>
        </a:p>
      </dgm:t>
    </dgm:pt>
    <dgm:pt modelId="{ED6572E1-9B8B-4F2E-96C0-D9CD33034FEE}">
      <dgm:prSet/>
      <dgm:spPr/>
      <dgm:t>
        <a:bodyPr/>
        <a:lstStyle/>
        <a:p>
          <a:r>
            <a:rPr lang="en-US"/>
            <a:t>Local communal fees</a:t>
          </a:r>
        </a:p>
      </dgm:t>
    </dgm:pt>
    <dgm:pt modelId="{87CDA44C-517B-466A-9475-E2B1C366433E}" type="parTrans" cxnId="{B85E91A6-C3DE-4987-A3E9-C1536DB191C9}">
      <dgm:prSet/>
      <dgm:spPr/>
      <dgm:t>
        <a:bodyPr/>
        <a:lstStyle/>
        <a:p>
          <a:endParaRPr lang="en-US"/>
        </a:p>
      </dgm:t>
    </dgm:pt>
    <dgm:pt modelId="{454A829B-4323-4BCD-BA82-A5834788AFEA}" type="sibTrans" cxnId="{B85E91A6-C3DE-4987-A3E9-C1536DB191C9}">
      <dgm:prSet/>
      <dgm:spPr/>
      <dgm:t>
        <a:bodyPr/>
        <a:lstStyle/>
        <a:p>
          <a:endParaRPr lang="en-US"/>
        </a:p>
      </dgm:t>
    </dgm:pt>
    <dgm:pt modelId="{AB0B99BF-8FD3-4B64-A90F-7E6E6CE76B5E}">
      <dgm:prSet/>
      <dgm:spPr/>
      <dgm:t>
        <a:bodyPr/>
        <a:lstStyle/>
        <a:p>
          <a:r>
            <a:rPr lang="en-US"/>
            <a:t>Tourist tax</a:t>
          </a:r>
        </a:p>
      </dgm:t>
    </dgm:pt>
    <dgm:pt modelId="{8A5FBC1B-A177-4E4D-A9E0-F10AB9C801F7}" type="parTrans" cxnId="{6B4EF249-774A-41CA-847D-84958B2F4464}">
      <dgm:prSet/>
      <dgm:spPr/>
      <dgm:t>
        <a:bodyPr/>
        <a:lstStyle/>
        <a:p>
          <a:endParaRPr lang="en-US"/>
        </a:p>
      </dgm:t>
    </dgm:pt>
    <dgm:pt modelId="{E7753AE0-F8D3-43BF-97FF-7E8C37139D2C}" type="sibTrans" cxnId="{6B4EF249-774A-41CA-847D-84958B2F4464}">
      <dgm:prSet/>
      <dgm:spPr/>
      <dgm:t>
        <a:bodyPr/>
        <a:lstStyle/>
        <a:p>
          <a:endParaRPr lang="en-US"/>
        </a:p>
      </dgm:t>
    </dgm:pt>
    <dgm:pt modelId="{B7992B7A-5E72-4163-B01D-583911CBDA9B}">
      <dgm:prSet/>
      <dgm:spPr/>
      <dgm:t>
        <a:bodyPr/>
        <a:lstStyle/>
        <a:p>
          <a:r>
            <a:rPr lang="en-US"/>
            <a:t>Legal charges</a:t>
          </a:r>
        </a:p>
      </dgm:t>
    </dgm:pt>
    <dgm:pt modelId="{5287042A-D584-454D-B4FD-4B6399A49E2D}" type="parTrans" cxnId="{5D06D666-D52D-4AC4-9D76-72D422572F8A}">
      <dgm:prSet/>
      <dgm:spPr/>
      <dgm:t>
        <a:bodyPr/>
        <a:lstStyle/>
        <a:p>
          <a:endParaRPr lang="en-US"/>
        </a:p>
      </dgm:t>
    </dgm:pt>
    <dgm:pt modelId="{EAE9C10D-95D9-4B12-A53B-B1E24C314D02}" type="sibTrans" cxnId="{5D06D666-D52D-4AC4-9D76-72D422572F8A}">
      <dgm:prSet/>
      <dgm:spPr/>
      <dgm:t>
        <a:bodyPr/>
        <a:lstStyle/>
        <a:p>
          <a:endParaRPr lang="en-US"/>
        </a:p>
      </dgm:t>
    </dgm:pt>
    <dgm:pt modelId="{306DDDCD-5057-46FD-AD37-D5567E5C45D6}">
      <dgm:prSet/>
      <dgm:spPr/>
      <dgm:t>
        <a:bodyPr/>
        <a:lstStyle/>
        <a:p>
          <a:r>
            <a:rPr lang="en-US"/>
            <a:t>Self-taxation (self-contributions)</a:t>
          </a:r>
        </a:p>
      </dgm:t>
    </dgm:pt>
    <dgm:pt modelId="{25A93EDC-E165-4E6F-BB95-29641FE4052F}" type="parTrans" cxnId="{DD9C2966-D70E-4DCA-B94C-AE286B9F8DAF}">
      <dgm:prSet/>
      <dgm:spPr/>
      <dgm:t>
        <a:bodyPr/>
        <a:lstStyle/>
        <a:p>
          <a:endParaRPr lang="en-US"/>
        </a:p>
      </dgm:t>
    </dgm:pt>
    <dgm:pt modelId="{89B2EDF7-41C4-4F26-83E0-DEE3E7EFC108}" type="sibTrans" cxnId="{DD9C2966-D70E-4DCA-B94C-AE286B9F8DAF}">
      <dgm:prSet/>
      <dgm:spPr/>
      <dgm:t>
        <a:bodyPr/>
        <a:lstStyle/>
        <a:p>
          <a:endParaRPr lang="en-US"/>
        </a:p>
      </dgm:t>
    </dgm:pt>
    <dgm:pt modelId="{DB09DA20-F632-4B01-9146-AEA2A3451FC2}">
      <dgm:prSet/>
      <dgm:spPr/>
      <dgm:t>
        <a:bodyPr/>
        <a:lstStyle/>
        <a:p>
          <a:r>
            <a:rPr lang="en-US"/>
            <a:t>Donations and transfers</a:t>
          </a:r>
        </a:p>
      </dgm:t>
    </dgm:pt>
    <dgm:pt modelId="{E0FA2717-025F-48E9-B58C-084E06829026}" type="parTrans" cxnId="{DB0B4284-D8A9-40A0-B9E5-FF3A32A229CD}">
      <dgm:prSet/>
      <dgm:spPr/>
      <dgm:t>
        <a:bodyPr/>
        <a:lstStyle/>
        <a:p>
          <a:endParaRPr lang="en-US"/>
        </a:p>
      </dgm:t>
    </dgm:pt>
    <dgm:pt modelId="{B85B0DA0-6717-4078-8112-E925495B104F}" type="sibTrans" cxnId="{DB0B4284-D8A9-40A0-B9E5-FF3A32A229CD}">
      <dgm:prSet/>
      <dgm:spPr/>
      <dgm:t>
        <a:bodyPr/>
        <a:lstStyle/>
        <a:p>
          <a:endParaRPr lang="en-US"/>
        </a:p>
      </dgm:t>
    </dgm:pt>
    <dgm:pt modelId="{BA23ADD9-2F71-4ACE-A4E7-F7F2D3C9315D}">
      <dgm:prSet/>
      <dgm:spPr/>
      <dgm:t>
        <a:bodyPr/>
        <a:lstStyle/>
        <a:p>
          <a:r>
            <a:rPr lang="en-US"/>
            <a:t>EU financial assistance</a:t>
          </a:r>
        </a:p>
      </dgm:t>
    </dgm:pt>
    <dgm:pt modelId="{0A3A3A92-AC6E-4186-953B-EA45AD0EE370}" type="parTrans" cxnId="{FA44F5F9-7D39-4F0B-A145-3F15617F231F}">
      <dgm:prSet/>
      <dgm:spPr/>
      <dgm:t>
        <a:bodyPr/>
        <a:lstStyle/>
        <a:p>
          <a:endParaRPr lang="en-US"/>
        </a:p>
      </dgm:t>
    </dgm:pt>
    <dgm:pt modelId="{C59F35C5-8D5E-4A1B-A598-90BD10373B9D}" type="sibTrans" cxnId="{FA44F5F9-7D39-4F0B-A145-3F15617F231F}">
      <dgm:prSet/>
      <dgm:spPr/>
      <dgm:t>
        <a:bodyPr/>
        <a:lstStyle/>
        <a:p>
          <a:endParaRPr lang="en-US"/>
        </a:p>
      </dgm:t>
    </dgm:pt>
    <dgm:pt modelId="{5B119723-A9C8-4BEE-A03A-CACF12D11FD9}" type="pres">
      <dgm:prSet presAssocID="{6747C8DC-1B3F-46A4-8850-6FD41AC6B459}" presName="Name0" presStyleCnt="0">
        <dgm:presLayoutVars>
          <dgm:dir/>
          <dgm:resizeHandles val="exact"/>
        </dgm:presLayoutVars>
      </dgm:prSet>
      <dgm:spPr/>
    </dgm:pt>
    <dgm:pt modelId="{CB3B33E9-F6AF-40E2-AD9B-46618554C14C}" type="pres">
      <dgm:prSet presAssocID="{B21964E5-730F-45FC-BC08-96DDA81F2973}" presName="node" presStyleLbl="node1" presStyleIdx="0" presStyleCnt="6">
        <dgm:presLayoutVars>
          <dgm:bulletEnabled val="1"/>
        </dgm:presLayoutVars>
      </dgm:prSet>
      <dgm:spPr/>
    </dgm:pt>
    <dgm:pt modelId="{3ACCFF27-D6D0-41FB-947F-3128D0845822}" type="pres">
      <dgm:prSet presAssocID="{9F66CFFA-2E3B-4845-B748-556E5642015C}" presName="sibTrans" presStyleLbl="sibTrans1D1" presStyleIdx="0" presStyleCnt="5"/>
      <dgm:spPr/>
    </dgm:pt>
    <dgm:pt modelId="{E78C4EF2-AC04-4469-87E4-74DFF5436BA0}" type="pres">
      <dgm:prSet presAssocID="{9F66CFFA-2E3B-4845-B748-556E5642015C}" presName="connectorText" presStyleLbl="sibTrans1D1" presStyleIdx="0" presStyleCnt="5"/>
      <dgm:spPr/>
    </dgm:pt>
    <dgm:pt modelId="{1E0AA127-CB8A-4EE6-AC59-9A2AE8C769D9}" type="pres">
      <dgm:prSet presAssocID="{D6B2559A-09DD-490D-B215-4F82BDF75A8A}" presName="node" presStyleLbl="node1" presStyleIdx="1" presStyleCnt="6">
        <dgm:presLayoutVars>
          <dgm:bulletEnabled val="1"/>
        </dgm:presLayoutVars>
      </dgm:prSet>
      <dgm:spPr/>
    </dgm:pt>
    <dgm:pt modelId="{A67724D2-A9E6-4D7A-BD2B-958A1E4FC0DA}" type="pres">
      <dgm:prSet presAssocID="{3ABD90EC-CF23-46E0-98BA-F3CBCFFCCDB9}" presName="sibTrans" presStyleLbl="sibTrans1D1" presStyleIdx="1" presStyleCnt="5"/>
      <dgm:spPr/>
    </dgm:pt>
    <dgm:pt modelId="{808EEDB6-4B95-4E2B-A5D8-E0A87239A82D}" type="pres">
      <dgm:prSet presAssocID="{3ABD90EC-CF23-46E0-98BA-F3CBCFFCCDB9}" presName="connectorText" presStyleLbl="sibTrans1D1" presStyleIdx="1" presStyleCnt="5"/>
      <dgm:spPr/>
    </dgm:pt>
    <dgm:pt modelId="{217FCA34-CAEC-474B-9B46-599CE93B1F38}" type="pres">
      <dgm:prSet presAssocID="{B7992B7A-5E72-4163-B01D-583911CBDA9B}" presName="node" presStyleLbl="node1" presStyleIdx="2" presStyleCnt="6">
        <dgm:presLayoutVars>
          <dgm:bulletEnabled val="1"/>
        </dgm:presLayoutVars>
      </dgm:prSet>
      <dgm:spPr/>
    </dgm:pt>
    <dgm:pt modelId="{891AC31D-FF76-4985-9AC0-E02702B881B4}" type="pres">
      <dgm:prSet presAssocID="{EAE9C10D-95D9-4B12-A53B-B1E24C314D02}" presName="sibTrans" presStyleLbl="sibTrans1D1" presStyleIdx="2" presStyleCnt="5"/>
      <dgm:spPr/>
    </dgm:pt>
    <dgm:pt modelId="{BD28CD24-5C44-4B3C-A183-97F2AA53F797}" type="pres">
      <dgm:prSet presAssocID="{EAE9C10D-95D9-4B12-A53B-B1E24C314D02}" presName="connectorText" presStyleLbl="sibTrans1D1" presStyleIdx="2" presStyleCnt="5"/>
      <dgm:spPr/>
    </dgm:pt>
    <dgm:pt modelId="{B4C34C15-397A-46B8-B1CC-57AA6B6E14AE}" type="pres">
      <dgm:prSet presAssocID="{306DDDCD-5057-46FD-AD37-D5567E5C45D6}" presName="node" presStyleLbl="node1" presStyleIdx="3" presStyleCnt="6">
        <dgm:presLayoutVars>
          <dgm:bulletEnabled val="1"/>
        </dgm:presLayoutVars>
      </dgm:prSet>
      <dgm:spPr/>
    </dgm:pt>
    <dgm:pt modelId="{6EE7EDE3-23B6-4468-9295-A48972C8D9EA}" type="pres">
      <dgm:prSet presAssocID="{89B2EDF7-41C4-4F26-83E0-DEE3E7EFC108}" presName="sibTrans" presStyleLbl="sibTrans1D1" presStyleIdx="3" presStyleCnt="5"/>
      <dgm:spPr/>
    </dgm:pt>
    <dgm:pt modelId="{5A7C13E4-B477-45C7-A1E3-E22897A1160C}" type="pres">
      <dgm:prSet presAssocID="{89B2EDF7-41C4-4F26-83E0-DEE3E7EFC108}" presName="connectorText" presStyleLbl="sibTrans1D1" presStyleIdx="3" presStyleCnt="5"/>
      <dgm:spPr/>
    </dgm:pt>
    <dgm:pt modelId="{D0983BD1-9DE1-4F49-8A90-1F2ADC1F6C70}" type="pres">
      <dgm:prSet presAssocID="{DB09DA20-F632-4B01-9146-AEA2A3451FC2}" presName="node" presStyleLbl="node1" presStyleIdx="4" presStyleCnt="6">
        <dgm:presLayoutVars>
          <dgm:bulletEnabled val="1"/>
        </dgm:presLayoutVars>
      </dgm:prSet>
      <dgm:spPr/>
    </dgm:pt>
    <dgm:pt modelId="{D8D2212F-5F6F-4C8F-AFFB-63CE150C09E4}" type="pres">
      <dgm:prSet presAssocID="{B85B0DA0-6717-4078-8112-E925495B104F}" presName="sibTrans" presStyleLbl="sibTrans1D1" presStyleIdx="4" presStyleCnt="5"/>
      <dgm:spPr/>
    </dgm:pt>
    <dgm:pt modelId="{6DC058F2-BA11-4753-8160-07A4F73F75BF}" type="pres">
      <dgm:prSet presAssocID="{B85B0DA0-6717-4078-8112-E925495B104F}" presName="connectorText" presStyleLbl="sibTrans1D1" presStyleIdx="4" presStyleCnt="5"/>
      <dgm:spPr/>
    </dgm:pt>
    <dgm:pt modelId="{DEF3C554-B89B-407D-8E1B-D0AFC208E0F1}" type="pres">
      <dgm:prSet presAssocID="{BA23ADD9-2F71-4ACE-A4E7-F7F2D3C9315D}" presName="node" presStyleLbl="node1" presStyleIdx="5" presStyleCnt="6">
        <dgm:presLayoutVars>
          <dgm:bulletEnabled val="1"/>
        </dgm:presLayoutVars>
      </dgm:prSet>
      <dgm:spPr/>
    </dgm:pt>
  </dgm:ptLst>
  <dgm:cxnLst>
    <dgm:cxn modelId="{FCA94007-A95B-4DC7-9C3E-FCA8E242CB2A}" type="presOf" srcId="{940F2270-3735-4117-A554-CCA7CF313C3A}" destId="{CB3B33E9-F6AF-40E2-AD9B-46618554C14C}" srcOrd="0" destOrd="6" presId="urn:microsoft.com/office/officeart/2016/7/layout/RepeatingBendingProcessNew"/>
    <dgm:cxn modelId="{32850614-2EF0-453E-B11E-846F7F04818B}" type="presOf" srcId="{25A5F666-FF58-4558-B2FF-924B80D7A3CE}" destId="{CB3B33E9-F6AF-40E2-AD9B-46618554C14C}" srcOrd="0" destOrd="1" presId="urn:microsoft.com/office/officeart/2016/7/layout/RepeatingBendingProcessNew"/>
    <dgm:cxn modelId="{52EDBD1E-CDCE-4487-AC0F-2874DFB5B6F2}" srcId="{B21964E5-730F-45FC-BC08-96DDA81F2973}" destId="{25A5F666-FF58-4558-B2FF-924B80D7A3CE}" srcOrd="0" destOrd="0" parTransId="{34D5002D-0FC7-4758-BF2D-6C9A748258A6}" sibTransId="{7E9F19F0-CEFA-41F2-8FC4-D10EF623B1D9}"/>
    <dgm:cxn modelId="{43EB0E20-7C76-4889-95DD-06DDDA171BF4}" type="presOf" srcId="{89B2EDF7-41C4-4F26-83E0-DEE3E7EFC108}" destId="{5A7C13E4-B477-45C7-A1E3-E22897A1160C}" srcOrd="1" destOrd="0" presId="urn:microsoft.com/office/officeart/2016/7/layout/RepeatingBendingProcessNew"/>
    <dgm:cxn modelId="{EF5E402C-B69D-4B59-9615-D75AA240980F}" srcId="{6747C8DC-1B3F-46A4-8850-6FD41AC6B459}" destId="{D6B2559A-09DD-490D-B215-4F82BDF75A8A}" srcOrd="1" destOrd="0" parTransId="{90879C86-CAA0-42E8-A4AF-915DC22F14A2}" sibTransId="{3ABD90EC-CF23-46E0-98BA-F3CBCFFCCDB9}"/>
    <dgm:cxn modelId="{A9342F2D-B32B-4BE2-896A-E5667C4504A1}" type="presOf" srcId="{B21964E5-730F-45FC-BC08-96DDA81F2973}" destId="{CB3B33E9-F6AF-40E2-AD9B-46618554C14C}" srcOrd="0" destOrd="0" presId="urn:microsoft.com/office/officeart/2016/7/layout/RepeatingBendingProcessNew"/>
    <dgm:cxn modelId="{DBC01D34-2F1B-4209-A86E-DBE2955BA228}" type="presOf" srcId="{B7992B7A-5E72-4163-B01D-583911CBDA9B}" destId="{217FCA34-CAEC-474B-9B46-599CE93B1F38}" srcOrd="0" destOrd="0" presId="urn:microsoft.com/office/officeart/2016/7/layout/RepeatingBendingProcessNew"/>
    <dgm:cxn modelId="{7DFA6036-3A4C-4FC7-B497-15DCA71DF185}" type="presOf" srcId="{961965CA-A1FC-405D-9B8B-3369F8DA08D1}" destId="{CB3B33E9-F6AF-40E2-AD9B-46618554C14C}" srcOrd="0" destOrd="4" presId="urn:microsoft.com/office/officeart/2016/7/layout/RepeatingBendingProcessNew"/>
    <dgm:cxn modelId="{FE83A95B-B652-4C74-8ABC-DFDCA7DAC854}" type="presOf" srcId="{53167AF7-BBE8-495C-AD21-63E0A507BF5F}" destId="{CB3B33E9-F6AF-40E2-AD9B-46618554C14C}" srcOrd="0" destOrd="3" presId="urn:microsoft.com/office/officeart/2016/7/layout/RepeatingBendingProcessNew"/>
    <dgm:cxn modelId="{03A5865D-EA84-4CF4-BB39-D27924FE05AE}" type="presOf" srcId="{6747C8DC-1B3F-46A4-8850-6FD41AC6B459}" destId="{5B119723-A9C8-4BEE-A03A-CACF12D11FD9}" srcOrd="0" destOrd="0" presId="urn:microsoft.com/office/officeart/2016/7/layout/RepeatingBendingProcessNew"/>
    <dgm:cxn modelId="{D24A4841-F049-46AF-82BE-A465F13FBB5E}" type="presOf" srcId="{B85B0DA0-6717-4078-8112-E925495B104F}" destId="{D8D2212F-5F6F-4C8F-AFFB-63CE150C09E4}" srcOrd="0" destOrd="0" presId="urn:microsoft.com/office/officeart/2016/7/layout/RepeatingBendingProcessNew"/>
    <dgm:cxn modelId="{46F97063-9E8C-4A09-BAF5-EB18BCE8566F}" type="presOf" srcId="{947E9DDA-810A-47C5-AB39-31A4FA6497E3}" destId="{CB3B33E9-F6AF-40E2-AD9B-46618554C14C}" srcOrd="0" destOrd="5" presId="urn:microsoft.com/office/officeart/2016/7/layout/RepeatingBendingProcessNew"/>
    <dgm:cxn modelId="{DD9C2966-D70E-4DCA-B94C-AE286B9F8DAF}" srcId="{6747C8DC-1B3F-46A4-8850-6FD41AC6B459}" destId="{306DDDCD-5057-46FD-AD37-D5567E5C45D6}" srcOrd="3" destOrd="0" parTransId="{25A93EDC-E165-4E6F-BB95-29641FE4052F}" sibTransId="{89B2EDF7-41C4-4F26-83E0-DEE3E7EFC108}"/>
    <dgm:cxn modelId="{5D06D666-D52D-4AC4-9D76-72D422572F8A}" srcId="{6747C8DC-1B3F-46A4-8850-6FD41AC6B459}" destId="{B7992B7A-5E72-4163-B01D-583911CBDA9B}" srcOrd="2" destOrd="0" parTransId="{5287042A-D584-454D-B4FD-4B6399A49E2D}" sibTransId="{EAE9C10D-95D9-4B12-A53B-B1E24C314D02}"/>
    <dgm:cxn modelId="{6B4EF249-774A-41CA-847D-84958B2F4464}" srcId="{D6B2559A-09DD-490D-B215-4F82BDF75A8A}" destId="{AB0B99BF-8FD3-4B64-A90F-7E6E6CE76B5E}" srcOrd="2" destOrd="0" parTransId="{8A5FBC1B-A177-4E4D-A9E0-F10AB9C801F7}" sibTransId="{E7753AE0-F8D3-43BF-97FF-7E8C37139D2C}"/>
    <dgm:cxn modelId="{828A5E6B-01DE-4F06-BA1E-9460C7D0E390}" type="presOf" srcId="{9F66CFFA-2E3B-4845-B748-556E5642015C}" destId="{3ACCFF27-D6D0-41FB-947F-3128D0845822}" srcOrd="0" destOrd="0" presId="urn:microsoft.com/office/officeart/2016/7/layout/RepeatingBendingProcessNew"/>
    <dgm:cxn modelId="{B7864059-D4EC-4257-B97E-C0CE4B9DF37C}" type="presOf" srcId="{DB09DA20-F632-4B01-9146-AEA2A3451FC2}" destId="{D0983BD1-9DE1-4F49-8A90-1F2ADC1F6C70}" srcOrd="0" destOrd="0" presId="urn:microsoft.com/office/officeart/2016/7/layout/RepeatingBendingProcessNew"/>
    <dgm:cxn modelId="{820BC479-4A7C-435F-A171-5023802F0D5C}" type="presOf" srcId="{3ABD90EC-CF23-46E0-98BA-F3CBCFFCCDB9}" destId="{808EEDB6-4B95-4E2B-A5D8-E0A87239A82D}" srcOrd="1" destOrd="0" presId="urn:microsoft.com/office/officeart/2016/7/layout/RepeatingBendingProcessNew"/>
    <dgm:cxn modelId="{ED1D197A-A175-4987-88A6-1611A1D8D2EE}" type="presOf" srcId="{EAE9C10D-95D9-4B12-A53B-B1E24C314D02}" destId="{891AC31D-FF76-4985-9AC0-E02702B881B4}" srcOrd="0" destOrd="0" presId="urn:microsoft.com/office/officeart/2016/7/layout/RepeatingBendingProcessNew"/>
    <dgm:cxn modelId="{8C89CF7A-6D20-4945-9AB2-F19C29FD6A6F}" srcId="{B21964E5-730F-45FC-BC08-96DDA81F2973}" destId="{940F2270-3735-4117-A554-CCA7CF313C3A}" srcOrd="5" destOrd="0" parTransId="{2EB048B7-A4B7-4137-8040-C6D41494FC59}" sibTransId="{3B82DEA3-BB46-4892-B60E-BB7AA3703C26}"/>
    <dgm:cxn modelId="{53BFC07E-E9C5-4D92-B012-BE4A7EDE6548}" type="presOf" srcId="{D6B2559A-09DD-490D-B215-4F82BDF75A8A}" destId="{1E0AA127-CB8A-4EE6-AC59-9A2AE8C769D9}" srcOrd="0" destOrd="0" presId="urn:microsoft.com/office/officeart/2016/7/layout/RepeatingBendingProcessNew"/>
    <dgm:cxn modelId="{DB0B4284-D8A9-40A0-B9E5-FF3A32A229CD}" srcId="{6747C8DC-1B3F-46A4-8850-6FD41AC6B459}" destId="{DB09DA20-F632-4B01-9146-AEA2A3451FC2}" srcOrd="4" destOrd="0" parTransId="{E0FA2717-025F-48E9-B58C-084E06829026}" sibTransId="{B85B0DA0-6717-4078-8112-E925495B104F}"/>
    <dgm:cxn modelId="{B3D06385-64C1-49C0-8BC4-8B8651C4D11D}" type="presOf" srcId="{AB0B99BF-8FD3-4B64-A90F-7E6E6CE76B5E}" destId="{1E0AA127-CB8A-4EE6-AC59-9A2AE8C769D9}" srcOrd="0" destOrd="3" presId="urn:microsoft.com/office/officeart/2016/7/layout/RepeatingBendingProcessNew"/>
    <dgm:cxn modelId="{45B42E87-4CDB-43AD-AC5B-2D05A1FB9AC6}" type="presOf" srcId="{89B2EDF7-41C4-4F26-83E0-DEE3E7EFC108}" destId="{6EE7EDE3-23B6-4468-9295-A48972C8D9EA}" srcOrd="0" destOrd="0" presId="urn:microsoft.com/office/officeart/2016/7/layout/RepeatingBendingProcessNew"/>
    <dgm:cxn modelId="{84B2468F-B403-4D9F-BBA2-684E1E5019B3}" srcId="{6747C8DC-1B3F-46A4-8850-6FD41AC6B459}" destId="{B21964E5-730F-45FC-BC08-96DDA81F2973}" srcOrd="0" destOrd="0" parTransId="{150A5A6E-8D26-4FD3-9767-2254B667FD15}" sibTransId="{9F66CFFA-2E3B-4845-B748-556E5642015C}"/>
    <dgm:cxn modelId="{B85E91A6-C3DE-4987-A3E9-C1536DB191C9}" srcId="{D6B2559A-09DD-490D-B215-4F82BDF75A8A}" destId="{ED6572E1-9B8B-4F2E-96C0-D9CD33034FEE}" srcOrd="1" destOrd="0" parTransId="{87CDA44C-517B-466A-9475-E2B1C366433E}" sibTransId="{454A829B-4323-4BCD-BA82-A5834788AFEA}"/>
    <dgm:cxn modelId="{8D8548B1-9896-4540-B2A2-75C708CDAFB5}" srcId="{B21964E5-730F-45FC-BC08-96DDA81F2973}" destId="{3CD2DDCC-DC11-4C27-B8B9-2B4151DC931A}" srcOrd="1" destOrd="0" parTransId="{642211D9-72C4-46A7-B6CA-B05A59A8E5D7}" sibTransId="{884F6796-5403-4261-A385-E19801673829}"/>
    <dgm:cxn modelId="{36B63EB3-03F2-415D-8DDF-FAA33D94B85E}" type="presOf" srcId="{3CD2DDCC-DC11-4C27-B8B9-2B4151DC931A}" destId="{CB3B33E9-F6AF-40E2-AD9B-46618554C14C}" srcOrd="0" destOrd="2" presId="urn:microsoft.com/office/officeart/2016/7/layout/RepeatingBendingProcessNew"/>
    <dgm:cxn modelId="{2FD0ADB7-0644-4554-B468-7EA2329FBFFD}" srcId="{B21964E5-730F-45FC-BC08-96DDA81F2973}" destId="{961965CA-A1FC-405D-9B8B-3369F8DA08D1}" srcOrd="3" destOrd="0" parTransId="{9EB3E6FF-B638-4728-97FF-E45B9B4F3A31}" sibTransId="{ABCA0972-B5CB-4C49-8AC2-4823C21E8F78}"/>
    <dgm:cxn modelId="{E71DEBBB-DA45-4D15-83FE-91FE862AC14D}" type="presOf" srcId="{9F66CFFA-2E3B-4845-B748-556E5642015C}" destId="{E78C4EF2-AC04-4469-87E4-74DFF5436BA0}" srcOrd="1" destOrd="0" presId="urn:microsoft.com/office/officeart/2016/7/layout/RepeatingBendingProcessNew"/>
    <dgm:cxn modelId="{5E70D9BE-C47D-4948-9BAF-44F93BEC95CA}" type="presOf" srcId="{FFD80C11-B067-41EB-A48B-190A5A61FF8F}" destId="{1E0AA127-CB8A-4EE6-AC59-9A2AE8C769D9}" srcOrd="0" destOrd="1" presId="urn:microsoft.com/office/officeart/2016/7/layout/RepeatingBendingProcessNew"/>
    <dgm:cxn modelId="{0C0B82C0-E690-460E-819B-F6A49D3A06D3}" type="presOf" srcId="{EAE9C10D-95D9-4B12-A53B-B1E24C314D02}" destId="{BD28CD24-5C44-4B3C-A183-97F2AA53F797}" srcOrd="1" destOrd="0" presId="urn:microsoft.com/office/officeart/2016/7/layout/RepeatingBendingProcessNew"/>
    <dgm:cxn modelId="{EFF30FC1-41FC-4498-8D9D-BB3E4B5CE2DC}" srcId="{B21964E5-730F-45FC-BC08-96DDA81F2973}" destId="{947E9DDA-810A-47C5-AB39-31A4FA6497E3}" srcOrd="4" destOrd="0" parTransId="{42585767-6FA8-45D8-BC47-80BC358EED0B}" sibTransId="{01E3F75F-54D5-40C9-8917-650223DF14B4}"/>
    <dgm:cxn modelId="{1A0BB0CC-3D72-42BD-AF79-26FE9E20B2AB}" type="presOf" srcId="{306DDDCD-5057-46FD-AD37-D5567E5C45D6}" destId="{B4C34C15-397A-46B8-B1CC-57AA6B6E14AE}" srcOrd="0" destOrd="0" presId="urn:microsoft.com/office/officeart/2016/7/layout/RepeatingBendingProcessNew"/>
    <dgm:cxn modelId="{AB8071CD-62AF-49AC-A461-EDF19F63D8B1}" srcId="{D6B2559A-09DD-490D-B215-4F82BDF75A8A}" destId="{FFD80C11-B067-41EB-A48B-190A5A61FF8F}" srcOrd="0" destOrd="0" parTransId="{33FBF1E7-D498-4103-B812-4B193096D58C}" sibTransId="{8104F483-51D6-4934-855B-B2FC389B7698}"/>
    <dgm:cxn modelId="{1E9879D0-7C88-41A4-A751-D56D8DC20519}" type="presOf" srcId="{B85B0DA0-6717-4078-8112-E925495B104F}" destId="{6DC058F2-BA11-4753-8160-07A4F73F75BF}" srcOrd="1" destOrd="0" presId="urn:microsoft.com/office/officeart/2016/7/layout/RepeatingBendingProcessNew"/>
    <dgm:cxn modelId="{35D81AD3-2936-4D3A-8709-F7A2C354CEFD}" type="presOf" srcId="{3ABD90EC-CF23-46E0-98BA-F3CBCFFCCDB9}" destId="{A67724D2-A9E6-4D7A-BD2B-958A1E4FC0DA}" srcOrd="0" destOrd="0" presId="urn:microsoft.com/office/officeart/2016/7/layout/RepeatingBendingProcessNew"/>
    <dgm:cxn modelId="{010F4BE6-81DB-40DF-B960-A69941434529}" type="presOf" srcId="{BA23ADD9-2F71-4ACE-A4E7-F7F2D3C9315D}" destId="{DEF3C554-B89B-407D-8E1B-D0AFC208E0F1}" srcOrd="0" destOrd="0" presId="urn:microsoft.com/office/officeart/2016/7/layout/RepeatingBendingProcessNew"/>
    <dgm:cxn modelId="{4CF844EF-6D65-45C0-B1D5-E51AD479A3B1}" srcId="{B21964E5-730F-45FC-BC08-96DDA81F2973}" destId="{53167AF7-BBE8-495C-AD21-63E0A507BF5F}" srcOrd="2" destOrd="0" parTransId="{7E625E7A-F021-4A93-9CB6-A593FF17143F}" sibTransId="{7952E4C1-09E2-403B-A355-ED9CC2FDDD11}"/>
    <dgm:cxn modelId="{0FCCC4EF-EB30-4D89-9EB9-6C47C84FC101}" type="presOf" srcId="{ED6572E1-9B8B-4F2E-96C0-D9CD33034FEE}" destId="{1E0AA127-CB8A-4EE6-AC59-9A2AE8C769D9}" srcOrd="0" destOrd="2" presId="urn:microsoft.com/office/officeart/2016/7/layout/RepeatingBendingProcessNew"/>
    <dgm:cxn modelId="{FA44F5F9-7D39-4F0B-A145-3F15617F231F}" srcId="{6747C8DC-1B3F-46A4-8850-6FD41AC6B459}" destId="{BA23ADD9-2F71-4ACE-A4E7-F7F2D3C9315D}" srcOrd="5" destOrd="0" parTransId="{0A3A3A92-AC6E-4186-953B-EA45AD0EE370}" sibTransId="{C59F35C5-8D5E-4A1B-A598-90BD10373B9D}"/>
    <dgm:cxn modelId="{7137C13A-AFA5-49ED-A123-B645FFE433E0}" type="presParOf" srcId="{5B119723-A9C8-4BEE-A03A-CACF12D11FD9}" destId="{CB3B33E9-F6AF-40E2-AD9B-46618554C14C}" srcOrd="0" destOrd="0" presId="urn:microsoft.com/office/officeart/2016/7/layout/RepeatingBendingProcessNew"/>
    <dgm:cxn modelId="{DFB83C50-4E13-4F0B-ABDB-0856C4383AAF}" type="presParOf" srcId="{5B119723-A9C8-4BEE-A03A-CACF12D11FD9}" destId="{3ACCFF27-D6D0-41FB-947F-3128D0845822}" srcOrd="1" destOrd="0" presId="urn:microsoft.com/office/officeart/2016/7/layout/RepeatingBendingProcessNew"/>
    <dgm:cxn modelId="{9B451836-6E34-40D2-A8A9-A02B89FC5EC6}" type="presParOf" srcId="{3ACCFF27-D6D0-41FB-947F-3128D0845822}" destId="{E78C4EF2-AC04-4469-87E4-74DFF5436BA0}" srcOrd="0" destOrd="0" presId="urn:microsoft.com/office/officeart/2016/7/layout/RepeatingBendingProcessNew"/>
    <dgm:cxn modelId="{BCE807CE-ECE3-4F93-B2A4-BFB5DAFB11F8}" type="presParOf" srcId="{5B119723-A9C8-4BEE-A03A-CACF12D11FD9}" destId="{1E0AA127-CB8A-4EE6-AC59-9A2AE8C769D9}" srcOrd="2" destOrd="0" presId="urn:microsoft.com/office/officeart/2016/7/layout/RepeatingBendingProcessNew"/>
    <dgm:cxn modelId="{1A2A2198-299A-4122-82A4-0F2ED2C77380}" type="presParOf" srcId="{5B119723-A9C8-4BEE-A03A-CACF12D11FD9}" destId="{A67724D2-A9E6-4D7A-BD2B-958A1E4FC0DA}" srcOrd="3" destOrd="0" presId="urn:microsoft.com/office/officeart/2016/7/layout/RepeatingBendingProcessNew"/>
    <dgm:cxn modelId="{6313DDFB-B796-458A-83AC-2C59CF7649FA}" type="presParOf" srcId="{A67724D2-A9E6-4D7A-BD2B-958A1E4FC0DA}" destId="{808EEDB6-4B95-4E2B-A5D8-E0A87239A82D}" srcOrd="0" destOrd="0" presId="urn:microsoft.com/office/officeart/2016/7/layout/RepeatingBendingProcessNew"/>
    <dgm:cxn modelId="{2F13879E-351C-4E0E-B8F1-A65BE1056712}" type="presParOf" srcId="{5B119723-A9C8-4BEE-A03A-CACF12D11FD9}" destId="{217FCA34-CAEC-474B-9B46-599CE93B1F38}" srcOrd="4" destOrd="0" presId="urn:microsoft.com/office/officeart/2016/7/layout/RepeatingBendingProcessNew"/>
    <dgm:cxn modelId="{61B0DE6E-A53D-403A-95E6-A0819D2E6E7C}" type="presParOf" srcId="{5B119723-A9C8-4BEE-A03A-CACF12D11FD9}" destId="{891AC31D-FF76-4985-9AC0-E02702B881B4}" srcOrd="5" destOrd="0" presId="urn:microsoft.com/office/officeart/2016/7/layout/RepeatingBendingProcessNew"/>
    <dgm:cxn modelId="{17C4E3FC-FF9A-4BAD-9AD5-A3AC09964805}" type="presParOf" srcId="{891AC31D-FF76-4985-9AC0-E02702B881B4}" destId="{BD28CD24-5C44-4B3C-A183-97F2AA53F797}" srcOrd="0" destOrd="0" presId="urn:microsoft.com/office/officeart/2016/7/layout/RepeatingBendingProcessNew"/>
    <dgm:cxn modelId="{EDD2F9FD-F20E-4FFC-AA20-964DC4A29A05}" type="presParOf" srcId="{5B119723-A9C8-4BEE-A03A-CACF12D11FD9}" destId="{B4C34C15-397A-46B8-B1CC-57AA6B6E14AE}" srcOrd="6" destOrd="0" presId="urn:microsoft.com/office/officeart/2016/7/layout/RepeatingBendingProcessNew"/>
    <dgm:cxn modelId="{B479CC25-4758-4089-901C-B16A95ED6226}" type="presParOf" srcId="{5B119723-A9C8-4BEE-A03A-CACF12D11FD9}" destId="{6EE7EDE3-23B6-4468-9295-A48972C8D9EA}" srcOrd="7" destOrd="0" presId="urn:microsoft.com/office/officeart/2016/7/layout/RepeatingBendingProcessNew"/>
    <dgm:cxn modelId="{7A0E799D-2B74-428B-86AB-93A12AE40B0C}" type="presParOf" srcId="{6EE7EDE3-23B6-4468-9295-A48972C8D9EA}" destId="{5A7C13E4-B477-45C7-A1E3-E22897A1160C}" srcOrd="0" destOrd="0" presId="urn:microsoft.com/office/officeart/2016/7/layout/RepeatingBendingProcessNew"/>
    <dgm:cxn modelId="{E9F02106-5955-41BE-9A48-F85A337F7B2F}" type="presParOf" srcId="{5B119723-A9C8-4BEE-A03A-CACF12D11FD9}" destId="{D0983BD1-9DE1-4F49-8A90-1F2ADC1F6C70}" srcOrd="8" destOrd="0" presId="urn:microsoft.com/office/officeart/2016/7/layout/RepeatingBendingProcessNew"/>
    <dgm:cxn modelId="{E05A2E37-DCE9-4C3F-9338-6CF99C4862F9}" type="presParOf" srcId="{5B119723-A9C8-4BEE-A03A-CACF12D11FD9}" destId="{D8D2212F-5F6F-4C8F-AFFB-63CE150C09E4}" srcOrd="9" destOrd="0" presId="urn:microsoft.com/office/officeart/2016/7/layout/RepeatingBendingProcessNew"/>
    <dgm:cxn modelId="{42FC7E7E-6B23-4F7C-B472-E73CE76EAB66}" type="presParOf" srcId="{D8D2212F-5F6F-4C8F-AFFB-63CE150C09E4}" destId="{6DC058F2-BA11-4753-8160-07A4F73F75BF}" srcOrd="0" destOrd="0" presId="urn:microsoft.com/office/officeart/2016/7/layout/RepeatingBendingProcessNew"/>
    <dgm:cxn modelId="{62DC0ED0-2A7F-41FB-B6F7-8B2B6CDE608F}" type="presParOf" srcId="{5B119723-A9C8-4BEE-A03A-CACF12D11FD9}" destId="{DEF3C554-B89B-407D-8E1B-D0AFC208E0F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CF046-5251-4925-B8C8-B6AD7E74E67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4D6727-CF7E-42E2-9F4C-D0A4B0B6C0A4}">
      <dgm:prSet/>
      <dgm:spPr/>
      <dgm:t>
        <a:bodyPr/>
        <a:lstStyle/>
        <a:p>
          <a:r>
            <a:rPr lang="en-US" b="1"/>
            <a:t>Key Efficiency-Driven Reforms in Serbia</a:t>
          </a:r>
          <a:endParaRPr lang="en-US"/>
        </a:p>
      </dgm:t>
    </dgm:pt>
    <dgm:pt modelId="{5DA03491-980A-4D9A-B200-BD81B662DAFA}" type="parTrans" cxnId="{03DA77CF-4872-406B-9EA6-7157ABDE9434}">
      <dgm:prSet/>
      <dgm:spPr/>
      <dgm:t>
        <a:bodyPr/>
        <a:lstStyle/>
        <a:p>
          <a:endParaRPr lang="en-US"/>
        </a:p>
      </dgm:t>
    </dgm:pt>
    <dgm:pt modelId="{E8FE9151-C8D7-4105-88D7-553982A0776B}" type="sibTrans" cxnId="{03DA77CF-4872-406B-9EA6-7157ABDE9434}">
      <dgm:prSet/>
      <dgm:spPr/>
      <dgm:t>
        <a:bodyPr/>
        <a:lstStyle/>
        <a:p>
          <a:endParaRPr lang="en-US"/>
        </a:p>
      </dgm:t>
    </dgm:pt>
    <dgm:pt modelId="{93E99487-D4E2-4780-A83E-F3D8DD5FDA09}">
      <dgm:prSet/>
      <dgm:spPr/>
      <dgm:t>
        <a:bodyPr/>
        <a:lstStyle/>
        <a:p>
          <a:r>
            <a:rPr lang="en-US"/>
            <a:t>Business Registry Reform (2005): Simplified company registration with a one-stop-shop approach.</a:t>
          </a:r>
        </a:p>
      </dgm:t>
    </dgm:pt>
    <dgm:pt modelId="{DE7F30F2-D0A0-411E-A90D-C50855304AE1}" type="parTrans" cxnId="{770DD50B-5FCB-44B0-A12E-5EE4C39E06B4}">
      <dgm:prSet/>
      <dgm:spPr/>
      <dgm:t>
        <a:bodyPr/>
        <a:lstStyle/>
        <a:p>
          <a:endParaRPr lang="en-US"/>
        </a:p>
      </dgm:t>
    </dgm:pt>
    <dgm:pt modelId="{A62EDAFD-329A-4253-A96F-5A796C6F1862}" type="sibTrans" cxnId="{770DD50B-5FCB-44B0-A12E-5EE4C39E06B4}">
      <dgm:prSet/>
      <dgm:spPr/>
      <dgm:t>
        <a:bodyPr/>
        <a:lstStyle/>
        <a:p>
          <a:endParaRPr lang="en-US"/>
        </a:p>
      </dgm:t>
    </dgm:pt>
    <dgm:pt modelId="{AA5BA783-648F-4D25-8AB2-F9957C158DE9}">
      <dgm:prSet/>
      <dgm:spPr/>
      <dgm:t>
        <a:bodyPr/>
        <a:lstStyle/>
        <a:p>
          <a:r>
            <a:rPr lang="en-US"/>
            <a:t>Construction Permit Reform (2015–2017): Moved to electronic permits via unified procedures.</a:t>
          </a:r>
        </a:p>
      </dgm:t>
    </dgm:pt>
    <dgm:pt modelId="{95DEAC32-0751-4D6A-A153-DB238FEFF7F4}" type="parTrans" cxnId="{3BFB454C-9E93-4E44-B56D-C9D741EBA484}">
      <dgm:prSet/>
      <dgm:spPr/>
      <dgm:t>
        <a:bodyPr/>
        <a:lstStyle/>
        <a:p>
          <a:endParaRPr lang="en-US"/>
        </a:p>
      </dgm:t>
    </dgm:pt>
    <dgm:pt modelId="{62E107D9-38B2-47B4-84AA-469A5D3C3D22}" type="sibTrans" cxnId="{3BFB454C-9E93-4E44-B56D-C9D741EBA484}">
      <dgm:prSet/>
      <dgm:spPr/>
      <dgm:t>
        <a:bodyPr/>
        <a:lstStyle/>
        <a:p>
          <a:endParaRPr lang="en-US"/>
        </a:p>
      </dgm:t>
    </dgm:pt>
    <dgm:pt modelId="{BBBC6BC2-81AE-4208-BCA8-D6BAA0769FC2}">
      <dgm:prSet/>
      <dgm:spPr/>
      <dgm:t>
        <a:bodyPr/>
        <a:lstStyle/>
        <a:p>
          <a:r>
            <a:rPr lang="en-US"/>
            <a:t>Inspection Oversight Law (2015): Revamped inspection system for transparency and efficiency.</a:t>
          </a:r>
        </a:p>
      </dgm:t>
    </dgm:pt>
    <dgm:pt modelId="{5239A6CB-0B98-44C1-9225-A8A1AE201981}" type="parTrans" cxnId="{D9185B7C-7EB8-4AC1-8968-EC1C255D4F4F}">
      <dgm:prSet/>
      <dgm:spPr/>
      <dgm:t>
        <a:bodyPr/>
        <a:lstStyle/>
        <a:p>
          <a:endParaRPr lang="en-US"/>
        </a:p>
      </dgm:t>
    </dgm:pt>
    <dgm:pt modelId="{9F5B2847-4DAA-4C9E-AC46-3679BC49A3C1}" type="sibTrans" cxnId="{D9185B7C-7EB8-4AC1-8968-EC1C255D4F4F}">
      <dgm:prSet/>
      <dgm:spPr/>
      <dgm:t>
        <a:bodyPr/>
        <a:lstStyle/>
        <a:p>
          <a:endParaRPr lang="en-US"/>
        </a:p>
      </dgm:t>
    </dgm:pt>
    <dgm:pt modelId="{11B8DDB6-7672-4279-987C-DE6C88773445}">
      <dgm:prSet/>
      <dgm:spPr/>
      <dgm:t>
        <a:bodyPr/>
        <a:lstStyle/>
        <a:p>
          <a:r>
            <a:rPr lang="en-US"/>
            <a:t>General Administrative Procedure Law (2016): Automated official data retrieval from records.</a:t>
          </a:r>
        </a:p>
      </dgm:t>
    </dgm:pt>
    <dgm:pt modelId="{D4A7B184-5601-40E0-8181-CEDE403BCE5A}" type="parTrans" cxnId="{8BB74516-C3C4-422B-8FEA-EC29CF5068A0}">
      <dgm:prSet/>
      <dgm:spPr/>
      <dgm:t>
        <a:bodyPr/>
        <a:lstStyle/>
        <a:p>
          <a:endParaRPr lang="en-US"/>
        </a:p>
      </dgm:t>
    </dgm:pt>
    <dgm:pt modelId="{EEA74DE9-C36C-4AFA-821A-141BF6C95E2B}" type="sibTrans" cxnId="{8BB74516-C3C4-422B-8FEA-EC29CF5068A0}">
      <dgm:prSet/>
      <dgm:spPr/>
      <dgm:t>
        <a:bodyPr/>
        <a:lstStyle/>
        <a:p>
          <a:endParaRPr lang="en-US"/>
        </a:p>
      </dgm:t>
    </dgm:pt>
    <dgm:pt modelId="{D207145E-BD44-4FCC-8037-A6B4A446BF09}">
      <dgm:prSet/>
      <dgm:spPr/>
      <dgm:t>
        <a:bodyPr/>
        <a:lstStyle/>
        <a:p>
          <a:r>
            <a:rPr lang="en-US"/>
            <a:t>Financial Reports E-filing (2017): Mandated electronic submission of financial statements.</a:t>
          </a:r>
        </a:p>
      </dgm:t>
    </dgm:pt>
    <dgm:pt modelId="{18EDADD6-4A1D-4D8C-A791-185AA2BE169F}" type="parTrans" cxnId="{CA70DDD0-C422-40C4-9EB4-54457DDC213A}">
      <dgm:prSet/>
      <dgm:spPr/>
      <dgm:t>
        <a:bodyPr/>
        <a:lstStyle/>
        <a:p>
          <a:endParaRPr lang="en-US"/>
        </a:p>
      </dgm:t>
    </dgm:pt>
    <dgm:pt modelId="{D2DCB3F1-8FC2-4ADA-BABD-A0C0DEDBC936}" type="sibTrans" cxnId="{CA70DDD0-C422-40C4-9EB4-54457DDC213A}">
      <dgm:prSet/>
      <dgm:spPr/>
      <dgm:t>
        <a:bodyPr/>
        <a:lstStyle/>
        <a:p>
          <a:endParaRPr lang="en-US"/>
        </a:p>
      </dgm:t>
    </dgm:pt>
    <dgm:pt modelId="{3BABAD38-9A72-4E1E-93C3-AAE2AD913FBC}">
      <dgm:prSet/>
      <dgm:spPr/>
      <dgm:t>
        <a:bodyPr/>
        <a:lstStyle/>
        <a:p>
          <a:r>
            <a:rPr lang="en-US"/>
            <a:t>Social Security Central Register Law (2010, 2014): E-registration for social insurance.</a:t>
          </a:r>
        </a:p>
      </dgm:t>
    </dgm:pt>
    <dgm:pt modelId="{89EEC49D-78F8-4B59-8828-D723EC3DFF51}" type="parTrans" cxnId="{F75C45C4-1A57-42CB-B8DD-89A32FA7A89C}">
      <dgm:prSet/>
      <dgm:spPr/>
      <dgm:t>
        <a:bodyPr/>
        <a:lstStyle/>
        <a:p>
          <a:endParaRPr lang="en-US"/>
        </a:p>
      </dgm:t>
    </dgm:pt>
    <dgm:pt modelId="{635B3FD7-E00C-4892-AF63-26C59DFF6190}" type="sibTrans" cxnId="{F75C45C4-1A57-42CB-B8DD-89A32FA7A89C}">
      <dgm:prSet/>
      <dgm:spPr/>
      <dgm:t>
        <a:bodyPr/>
        <a:lstStyle/>
        <a:p>
          <a:endParaRPr lang="en-US"/>
        </a:p>
      </dgm:t>
    </dgm:pt>
    <dgm:pt modelId="{A1FE505A-E11E-4C7C-B191-60BAA2BB5A5E}">
      <dgm:prSet/>
      <dgm:spPr/>
      <dgm:t>
        <a:bodyPr/>
        <a:lstStyle/>
        <a:p>
          <a:r>
            <a:rPr lang="en-US"/>
            <a:t>eZUP Portal Launch (2017): Enhanced digital public services infrastructure.</a:t>
          </a:r>
        </a:p>
      </dgm:t>
    </dgm:pt>
    <dgm:pt modelId="{51C5A9B0-3E90-43F7-BC0F-022D5B7E6BD0}" type="parTrans" cxnId="{67507C42-F4D2-48BC-9AC9-D306BCE6A149}">
      <dgm:prSet/>
      <dgm:spPr/>
      <dgm:t>
        <a:bodyPr/>
        <a:lstStyle/>
        <a:p>
          <a:endParaRPr lang="en-US"/>
        </a:p>
      </dgm:t>
    </dgm:pt>
    <dgm:pt modelId="{ECAD0D43-FD80-48F4-95ED-9B2B09B80CC4}" type="sibTrans" cxnId="{67507C42-F4D2-48BC-9AC9-D306BCE6A149}">
      <dgm:prSet/>
      <dgm:spPr/>
      <dgm:t>
        <a:bodyPr/>
        <a:lstStyle/>
        <a:p>
          <a:endParaRPr lang="en-US"/>
        </a:p>
      </dgm:t>
    </dgm:pt>
    <dgm:pt modelId="{B1DCCF87-102E-412E-A9D3-E941C55AF915}">
      <dgm:prSet/>
      <dgm:spPr/>
      <dgm:t>
        <a:bodyPr/>
        <a:lstStyle/>
        <a:p>
          <a:r>
            <a:rPr lang="en-US"/>
            <a:t>Health Card Automatic Verification (2017): Streamlined health insurance processes.</a:t>
          </a:r>
        </a:p>
      </dgm:t>
    </dgm:pt>
    <dgm:pt modelId="{1CBD0D0F-6507-4E53-9489-0CA01482CA4D}" type="parTrans" cxnId="{43D5B41D-5BBD-4D57-8E60-40C7D78E8E4B}">
      <dgm:prSet/>
      <dgm:spPr/>
      <dgm:t>
        <a:bodyPr/>
        <a:lstStyle/>
        <a:p>
          <a:endParaRPr lang="en-US"/>
        </a:p>
      </dgm:t>
    </dgm:pt>
    <dgm:pt modelId="{A316A29D-0EFC-4B57-ABDD-22BBCD637AA8}" type="sibTrans" cxnId="{43D5B41D-5BBD-4D57-8E60-40C7D78E8E4B}">
      <dgm:prSet/>
      <dgm:spPr/>
      <dgm:t>
        <a:bodyPr/>
        <a:lstStyle/>
        <a:p>
          <a:endParaRPr lang="en-US"/>
        </a:p>
      </dgm:t>
    </dgm:pt>
    <dgm:pt modelId="{0D229F0F-23F3-4959-A680-5B39BC68B43C}">
      <dgm:prSet/>
      <dgm:spPr/>
      <dgm:t>
        <a:bodyPr/>
        <a:lstStyle/>
        <a:p>
          <a:r>
            <a:rPr lang="en-US"/>
            <a:t>Entrepreneur E-registration (2018): Facilitated online business registration.</a:t>
          </a:r>
        </a:p>
      </dgm:t>
    </dgm:pt>
    <dgm:pt modelId="{FB4BD684-FD61-417D-950E-9464E35F3EE0}" type="parTrans" cxnId="{C9A7787E-F630-4BE6-88E6-E9E7B4C2D85B}">
      <dgm:prSet/>
      <dgm:spPr/>
      <dgm:t>
        <a:bodyPr/>
        <a:lstStyle/>
        <a:p>
          <a:endParaRPr lang="en-US"/>
        </a:p>
      </dgm:t>
    </dgm:pt>
    <dgm:pt modelId="{6D2EC64D-748D-49E3-A4E9-AE9FE1B754B6}" type="sibTrans" cxnId="{C9A7787E-F630-4BE6-88E6-E9E7B4C2D85B}">
      <dgm:prSet/>
      <dgm:spPr/>
      <dgm:t>
        <a:bodyPr/>
        <a:lstStyle/>
        <a:p>
          <a:endParaRPr lang="en-US"/>
        </a:p>
      </dgm:t>
    </dgm:pt>
    <dgm:pt modelId="{59A59224-C564-4079-BFBB-67EB5C96DEC5}">
      <dgm:prSet/>
      <dgm:spPr/>
      <dgm:t>
        <a:bodyPr/>
        <a:lstStyle/>
        <a:p>
          <a:r>
            <a:rPr lang="en-US"/>
            <a:t>E-Documents and E-Business Trust Services Law (2017): Set framework for digital transactions.</a:t>
          </a:r>
        </a:p>
      </dgm:t>
    </dgm:pt>
    <dgm:pt modelId="{B54C9ABD-A79A-47D4-96B9-422E0EC60E5F}" type="parTrans" cxnId="{49F63D37-4DD8-4EA2-B0B0-DEBEB8202DF1}">
      <dgm:prSet/>
      <dgm:spPr/>
      <dgm:t>
        <a:bodyPr/>
        <a:lstStyle/>
        <a:p>
          <a:endParaRPr lang="en-US"/>
        </a:p>
      </dgm:t>
    </dgm:pt>
    <dgm:pt modelId="{384244D9-247B-4D34-8C5D-A885F36C49BB}" type="sibTrans" cxnId="{49F63D37-4DD8-4EA2-B0B0-DEBEB8202DF1}">
      <dgm:prSet/>
      <dgm:spPr/>
      <dgm:t>
        <a:bodyPr/>
        <a:lstStyle/>
        <a:p>
          <a:endParaRPr lang="en-US"/>
        </a:p>
      </dgm:t>
    </dgm:pt>
    <dgm:pt modelId="{6CD45EB2-4F1D-4FF5-BA10-9889C22BC06B}">
      <dgm:prSet/>
      <dgm:spPr/>
      <dgm:t>
        <a:bodyPr/>
        <a:lstStyle/>
        <a:p>
          <a:r>
            <a:rPr lang="en-US"/>
            <a:t>E-Government Law (2018): Laid foundation for electronic administration.</a:t>
          </a:r>
        </a:p>
      </dgm:t>
    </dgm:pt>
    <dgm:pt modelId="{42DE11E3-D92B-4175-8DE0-F725B2418AD8}" type="parTrans" cxnId="{75954B7F-8155-4745-88C0-D238A324DF97}">
      <dgm:prSet/>
      <dgm:spPr/>
      <dgm:t>
        <a:bodyPr/>
        <a:lstStyle/>
        <a:p>
          <a:endParaRPr lang="en-US"/>
        </a:p>
      </dgm:t>
    </dgm:pt>
    <dgm:pt modelId="{19E67B4A-37DD-433D-AC77-11CFDCF6D26E}" type="sibTrans" cxnId="{75954B7F-8155-4745-88C0-D238A324DF97}">
      <dgm:prSet/>
      <dgm:spPr/>
      <dgm:t>
        <a:bodyPr/>
        <a:lstStyle/>
        <a:p>
          <a:endParaRPr lang="en-US"/>
        </a:p>
      </dgm:t>
    </dgm:pt>
    <dgm:pt modelId="{AC51A69D-BA02-49C4-B6DA-3CFEB53B8A96}">
      <dgm:prSet/>
      <dgm:spPr/>
      <dgm:t>
        <a:bodyPr/>
        <a:lstStyle/>
        <a:p>
          <a:r>
            <a:rPr lang="en-US"/>
            <a:t>Population Register Law (2019): Established central demographic database.</a:t>
          </a:r>
        </a:p>
      </dgm:t>
    </dgm:pt>
    <dgm:pt modelId="{C30B4CF1-77FE-4509-965D-5FC2819A1108}" type="parTrans" cxnId="{FD2955A7-DFB4-44F6-A949-1AF3AAD14DCE}">
      <dgm:prSet/>
      <dgm:spPr/>
      <dgm:t>
        <a:bodyPr/>
        <a:lstStyle/>
        <a:p>
          <a:endParaRPr lang="en-US"/>
        </a:p>
      </dgm:t>
    </dgm:pt>
    <dgm:pt modelId="{92AC66E3-DA81-4014-95E1-0F938BAB2497}" type="sibTrans" cxnId="{FD2955A7-DFB4-44F6-A949-1AF3AAD14DCE}">
      <dgm:prSet/>
      <dgm:spPr/>
      <dgm:t>
        <a:bodyPr/>
        <a:lstStyle/>
        <a:p>
          <a:endParaRPr lang="en-US"/>
        </a:p>
      </dgm:t>
    </dgm:pt>
    <dgm:pt modelId="{7D3B899E-A381-4517-A2EE-74DE6CE23610}">
      <dgm:prSet/>
      <dgm:spPr/>
      <dgm:t>
        <a:bodyPr/>
        <a:lstStyle/>
        <a:p>
          <a:r>
            <a:rPr lang="en-US"/>
            <a:t>Administrative Procedures Register Law (2021): Centralized record of government processes.</a:t>
          </a:r>
        </a:p>
      </dgm:t>
    </dgm:pt>
    <dgm:pt modelId="{D8F37E25-7C33-4E71-924C-9390D1A17920}" type="parTrans" cxnId="{902AFE96-A84B-4F22-A409-1C106173FAC2}">
      <dgm:prSet/>
      <dgm:spPr/>
      <dgm:t>
        <a:bodyPr/>
        <a:lstStyle/>
        <a:p>
          <a:endParaRPr lang="en-US"/>
        </a:p>
      </dgm:t>
    </dgm:pt>
    <dgm:pt modelId="{AFD31D41-5E62-4B4C-AFF2-6E08E1082880}" type="sibTrans" cxnId="{902AFE96-A84B-4F22-A409-1C106173FAC2}">
      <dgm:prSet/>
      <dgm:spPr/>
      <dgm:t>
        <a:bodyPr/>
        <a:lstStyle/>
        <a:p>
          <a:endParaRPr lang="en-US"/>
        </a:p>
      </dgm:t>
    </dgm:pt>
    <dgm:pt modelId="{DA18364D-AA2F-4A09-BFE9-2307A4463964}" type="pres">
      <dgm:prSet presAssocID="{7C1CF046-5251-4925-B8C8-B6AD7E74E67A}" presName="diagram" presStyleCnt="0">
        <dgm:presLayoutVars>
          <dgm:dir/>
          <dgm:resizeHandles val="exact"/>
        </dgm:presLayoutVars>
      </dgm:prSet>
      <dgm:spPr/>
    </dgm:pt>
    <dgm:pt modelId="{2BA3ED72-CB84-4112-BADD-93C3F6026158}" type="pres">
      <dgm:prSet presAssocID="{064D6727-CF7E-42E2-9F4C-D0A4B0B6C0A4}" presName="node" presStyleLbl="node1" presStyleIdx="0" presStyleCnt="14">
        <dgm:presLayoutVars>
          <dgm:bulletEnabled val="1"/>
        </dgm:presLayoutVars>
      </dgm:prSet>
      <dgm:spPr/>
    </dgm:pt>
    <dgm:pt modelId="{3427B0C5-3DCF-4165-BF2B-971CB9D4DAF1}" type="pres">
      <dgm:prSet presAssocID="{E8FE9151-C8D7-4105-88D7-553982A0776B}" presName="sibTrans" presStyleCnt="0"/>
      <dgm:spPr/>
    </dgm:pt>
    <dgm:pt modelId="{77921823-B514-4570-A00E-A07EEAF7E960}" type="pres">
      <dgm:prSet presAssocID="{93E99487-D4E2-4780-A83E-F3D8DD5FDA09}" presName="node" presStyleLbl="node1" presStyleIdx="1" presStyleCnt="14">
        <dgm:presLayoutVars>
          <dgm:bulletEnabled val="1"/>
        </dgm:presLayoutVars>
      </dgm:prSet>
      <dgm:spPr/>
    </dgm:pt>
    <dgm:pt modelId="{B21805B4-BC8E-4539-8685-ECB1EF51DC5A}" type="pres">
      <dgm:prSet presAssocID="{A62EDAFD-329A-4253-A96F-5A796C6F1862}" presName="sibTrans" presStyleCnt="0"/>
      <dgm:spPr/>
    </dgm:pt>
    <dgm:pt modelId="{1CA063D9-DE1E-4E26-B803-6D2A5AD1A34E}" type="pres">
      <dgm:prSet presAssocID="{AA5BA783-648F-4D25-8AB2-F9957C158DE9}" presName="node" presStyleLbl="node1" presStyleIdx="2" presStyleCnt="14">
        <dgm:presLayoutVars>
          <dgm:bulletEnabled val="1"/>
        </dgm:presLayoutVars>
      </dgm:prSet>
      <dgm:spPr/>
    </dgm:pt>
    <dgm:pt modelId="{E21ABCE8-E297-4122-9E54-EE8A847E7ED5}" type="pres">
      <dgm:prSet presAssocID="{62E107D9-38B2-47B4-84AA-469A5D3C3D22}" presName="sibTrans" presStyleCnt="0"/>
      <dgm:spPr/>
    </dgm:pt>
    <dgm:pt modelId="{78D608B6-07BF-4BCA-8F38-64E406259ABA}" type="pres">
      <dgm:prSet presAssocID="{BBBC6BC2-81AE-4208-BCA8-D6BAA0769FC2}" presName="node" presStyleLbl="node1" presStyleIdx="3" presStyleCnt="14">
        <dgm:presLayoutVars>
          <dgm:bulletEnabled val="1"/>
        </dgm:presLayoutVars>
      </dgm:prSet>
      <dgm:spPr/>
    </dgm:pt>
    <dgm:pt modelId="{C11BF7B6-1C28-4AE9-B3EE-748527B3FC7D}" type="pres">
      <dgm:prSet presAssocID="{9F5B2847-4DAA-4C9E-AC46-3679BC49A3C1}" presName="sibTrans" presStyleCnt="0"/>
      <dgm:spPr/>
    </dgm:pt>
    <dgm:pt modelId="{F72DE914-068E-4F5B-AEC1-68D03D56D317}" type="pres">
      <dgm:prSet presAssocID="{11B8DDB6-7672-4279-987C-DE6C88773445}" presName="node" presStyleLbl="node1" presStyleIdx="4" presStyleCnt="14">
        <dgm:presLayoutVars>
          <dgm:bulletEnabled val="1"/>
        </dgm:presLayoutVars>
      </dgm:prSet>
      <dgm:spPr/>
    </dgm:pt>
    <dgm:pt modelId="{2BC00CB3-0A7E-487B-870A-8C7EAB748F00}" type="pres">
      <dgm:prSet presAssocID="{EEA74DE9-C36C-4AFA-821A-141BF6C95E2B}" presName="sibTrans" presStyleCnt="0"/>
      <dgm:spPr/>
    </dgm:pt>
    <dgm:pt modelId="{20693619-FBF5-41E8-BCAF-002878ECC97B}" type="pres">
      <dgm:prSet presAssocID="{D207145E-BD44-4FCC-8037-A6B4A446BF09}" presName="node" presStyleLbl="node1" presStyleIdx="5" presStyleCnt="14">
        <dgm:presLayoutVars>
          <dgm:bulletEnabled val="1"/>
        </dgm:presLayoutVars>
      </dgm:prSet>
      <dgm:spPr/>
    </dgm:pt>
    <dgm:pt modelId="{20D61F83-6650-49A6-BC23-C39159272582}" type="pres">
      <dgm:prSet presAssocID="{D2DCB3F1-8FC2-4ADA-BABD-A0C0DEDBC936}" presName="sibTrans" presStyleCnt="0"/>
      <dgm:spPr/>
    </dgm:pt>
    <dgm:pt modelId="{435F571D-CA12-4CA0-84DE-5CF7D99C61C8}" type="pres">
      <dgm:prSet presAssocID="{3BABAD38-9A72-4E1E-93C3-AAE2AD913FBC}" presName="node" presStyleLbl="node1" presStyleIdx="6" presStyleCnt="14">
        <dgm:presLayoutVars>
          <dgm:bulletEnabled val="1"/>
        </dgm:presLayoutVars>
      </dgm:prSet>
      <dgm:spPr/>
    </dgm:pt>
    <dgm:pt modelId="{928C9EBD-8894-4057-8F20-03415EEE8E86}" type="pres">
      <dgm:prSet presAssocID="{635B3FD7-E00C-4892-AF63-26C59DFF6190}" presName="sibTrans" presStyleCnt="0"/>
      <dgm:spPr/>
    </dgm:pt>
    <dgm:pt modelId="{AFFA5570-B583-424F-A604-07D6DAE76878}" type="pres">
      <dgm:prSet presAssocID="{A1FE505A-E11E-4C7C-B191-60BAA2BB5A5E}" presName="node" presStyleLbl="node1" presStyleIdx="7" presStyleCnt="14">
        <dgm:presLayoutVars>
          <dgm:bulletEnabled val="1"/>
        </dgm:presLayoutVars>
      </dgm:prSet>
      <dgm:spPr/>
    </dgm:pt>
    <dgm:pt modelId="{11D39B47-0E89-43DA-BCEC-2BF5B770763A}" type="pres">
      <dgm:prSet presAssocID="{ECAD0D43-FD80-48F4-95ED-9B2B09B80CC4}" presName="sibTrans" presStyleCnt="0"/>
      <dgm:spPr/>
    </dgm:pt>
    <dgm:pt modelId="{E852E65A-0594-41E7-B659-F9D954F92C62}" type="pres">
      <dgm:prSet presAssocID="{B1DCCF87-102E-412E-A9D3-E941C55AF915}" presName="node" presStyleLbl="node1" presStyleIdx="8" presStyleCnt="14">
        <dgm:presLayoutVars>
          <dgm:bulletEnabled val="1"/>
        </dgm:presLayoutVars>
      </dgm:prSet>
      <dgm:spPr/>
    </dgm:pt>
    <dgm:pt modelId="{93B1CFCB-3573-4A3E-86EB-11E0F7A72CC8}" type="pres">
      <dgm:prSet presAssocID="{A316A29D-0EFC-4B57-ABDD-22BBCD637AA8}" presName="sibTrans" presStyleCnt="0"/>
      <dgm:spPr/>
    </dgm:pt>
    <dgm:pt modelId="{F04E7CAC-7AB4-478C-B0F0-58D064F1B54B}" type="pres">
      <dgm:prSet presAssocID="{0D229F0F-23F3-4959-A680-5B39BC68B43C}" presName="node" presStyleLbl="node1" presStyleIdx="9" presStyleCnt="14">
        <dgm:presLayoutVars>
          <dgm:bulletEnabled val="1"/>
        </dgm:presLayoutVars>
      </dgm:prSet>
      <dgm:spPr/>
    </dgm:pt>
    <dgm:pt modelId="{C8A1B4AB-014B-45C4-803B-2A0DFEA03385}" type="pres">
      <dgm:prSet presAssocID="{6D2EC64D-748D-49E3-A4E9-AE9FE1B754B6}" presName="sibTrans" presStyleCnt="0"/>
      <dgm:spPr/>
    </dgm:pt>
    <dgm:pt modelId="{DA830E8D-9F27-4BD9-A1E4-ED04207358A9}" type="pres">
      <dgm:prSet presAssocID="{59A59224-C564-4079-BFBB-67EB5C96DEC5}" presName="node" presStyleLbl="node1" presStyleIdx="10" presStyleCnt="14">
        <dgm:presLayoutVars>
          <dgm:bulletEnabled val="1"/>
        </dgm:presLayoutVars>
      </dgm:prSet>
      <dgm:spPr/>
    </dgm:pt>
    <dgm:pt modelId="{DDB43554-C0EF-4410-B8FC-28B1E578EA8D}" type="pres">
      <dgm:prSet presAssocID="{384244D9-247B-4D34-8C5D-A885F36C49BB}" presName="sibTrans" presStyleCnt="0"/>
      <dgm:spPr/>
    </dgm:pt>
    <dgm:pt modelId="{D3380800-5492-40F8-A5C6-991844B5A24D}" type="pres">
      <dgm:prSet presAssocID="{6CD45EB2-4F1D-4FF5-BA10-9889C22BC06B}" presName="node" presStyleLbl="node1" presStyleIdx="11" presStyleCnt="14">
        <dgm:presLayoutVars>
          <dgm:bulletEnabled val="1"/>
        </dgm:presLayoutVars>
      </dgm:prSet>
      <dgm:spPr/>
    </dgm:pt>
    <dgm:pt modelId="{270D3216-5260-48CB-BD90-8D809C670242}" type="pres">
      <dgm:prSet presAssocID="{19E67B4A-37DD-433D-AC77-11CFDCF6D26E}" presName="sibTrans" presStyleCnt="0"/>
      <dgm:spPr/>
    </dgm:pt>
    <dgm:pt modelId="{F84173CA-5E43-46A4-94FE-C99CD4E7F5B6}" type="pres">
      <dgm:prSet presAssocID="{AC51A69D-BA02-49C4-B6DA-3CFEB53B8A96}" presName="node" presStyleLbl="node1" presStyleIdx="12" presStyleCnt="14">
        <dgm:presLayoutVars>
          <dgm:bulletEnabled val="1"/>
        </dgm:presLayoutVars>
      </dgm:prSet>
      <dgm:spPr/>
    </dgm:pt>
    <dgm:pt modelId="{E8BE2B42-059A-4056-BB15-4CF67476AE8A}" type="pres">
      <dgm:prSet presAssocID="{92AC66E3-DA81-4014-95E1-0F938BAB2497}" presName="sibTrans" presStyleCnt="0"/>
      <dgm:spPr/>
    </dgm:pt>
    <dgm:pt modelId="{550E5AE8-6A10-4D0F-88D3-2DD6EA158C14}" type="pres">
      <dgm:prSet presAssocID="{7D3B899E-A381-4517-A2EE-74DE6CE23610}" presName="node" presStyleLbl="node1" presStyleIdx="13" presStyleCnt="14">
        <dgm:presLayoutVars>
          <dgm:bulletEnabled val="1"/>
        </dgm:presLayoutVars>
      </dgm:prSet>
      <dgm:spPr/>
    </dgm:pt>
  </dgm:ptLst>
  <dgm:cxnLst>
    <dgm:cxn modelId="{8DDE1802-9EBD-40D5-9B14-BDBCF1855417}" type="presOf" srcId="{064D6727-CF7E-42E2-9F4C-D0A4B0B6C0A4}" destId="{2BA3ED72-CB84-4112-BADD-93C3F6026158}" srcOrd="0" destOrd="0" presId="urn:microsoft.com/office/officeart/2005/8/layout/default"/>
    <dgm:cxn modelId="{1B35AD08-63BF-4CB6-AC73-885C9600064E}" type="presOf" srcId="{D207145E-BD44-4FCC-8037-A6B4A446BF09}" destId="{20693619-FBF5-41E8-BCAF-002878ECC97B}" srcOrd="0" destOrd="0" presId="urn:microsoft.com/office/officeart/2005/8/layout/default"/>
    <dgm:cxn modelId="{770DD50B-5FCB-44B0-A12E-5EE4C39E06B4}" srcId="{7C1CF046-5251-4925-B8C8-B6AD7E74E67A}" destId="{93E99487-D4E2-4780-A83E-F3D8DD5FDA09}" srcOrd="1" destOrd="0" parTransId="{DE7F30F2-D0A0-411E-A90D-C50855304AE1}" sibTransId="{A62EDAFD-329A-4253-A96F-5A796C6F1862}"/>
    <dgm:cxn modelId="{A2DEDC0B-48FD-4D04-A957-106CE9EFA8FF}" type="presOf" srcId="{BBBC6BC2-81AE-4208-BCA8-D6BAA0769FC2}" destId="{78D608B6-07BF-4BCA-8F38-64E406259ABA}" srcOrd="0" destOrd="0" presId="urn:microsoft.com/office/officeart/2005/8/layout/default"/>
    <dgm:cxn modelId="{B3FA5F13-0A09-47E4-B0F5-8FA8D8847A9C}" type="presOf" srcId="{6CD45EB2-4F1D-4FF5-BA10-9889C22BC06B}" destId="{D3380800-5492-40F8-A5C6-991844B5A24D}" srcOrd="0" destOrd="0" presId="urn:microsoft.com/office/officeart/2005/8/layout/default"/>
    <dgm:cxn modelId="{8BB74516-C3C4-422B-8FEA-EC29CF5068A0}" srcId="{7C1CF046-5251-4925-B8C8-B6AD7E74E67A}" destId="{11B8DDB6-7672-4279-987C-DE6C88773445}" srcOrd="4" destOrd="0" parTransId="{D4A7B184-5601-40E0-8181-CEDE403BCE5A}" sibTransId="{EEA74DE9-C36C-4AFA-821A-141BF6C95E2B}"/>
    <dgm:cxn modelId="{43D5B41D-5BBD-4D57-8E60-40C7D78E8E4B}" srcId="{7C1CF046-5251-4925-B8C8-B6AD7E74E67A}" destId="{B1DCCF87-102E-412E-A9D3-E941C55AF915}" srcOrd="8" destOrd="0" parTransId="{1CBD0D0F-6507-4E53-9489-0CA01482CA4D}" sibTransId="{A316A29D-0EFC-4B57-ABDD-22BBCD637AA8}"/>
    <dgm:cxn modelId="{C219422C-9790-4CC2-BA7F-8E59FCC78045}" type="presOf" srcId="{AC51A69D-BA02-49C4-B6DA-3CFEB53B8A96}" destId="{F84173CA-5E43-46A4-94FE-C99CD4E7F5B6}" srcOrd="0" destOrd="0" presId="urn:microsoft.com/office/officeart/2005/8/layout/default"/>
    <dgm:cxn modelId="{837A0633-C5D8-448F-89F7-C3C7C1BDF522}" type="presOf" srcId="{B1DCCF87-102E-412E-A9D3-E941C55AF915}" destId="{E852E65A-0594-41E7-B659-F9D954F92C62}" srcOrd="0" destOrd="0" presId="urn:microsoft.com/office/officeart/2005/8/layout/default"/>
    <dgm:cxn modelId="{49F63D37-4DD8-4EA2-B0B0-DEBEB8202DF1}" srcId="{7C1CF046-5251-4925-B8C8-B6AD7E74E67A}" destId="{59A59224-C564-4079-BFBB-67EB5C96DEC5}" srcOrd="10" destOrd="0" parTransId="{B54C9ABD-A79A-47D4-96B9-422E0EC60E5F}" sibTransId="{384244D9-247B-4D34-8C5D-A885F36C49BB}"/>
    <dgm:cxn modelId="{8C8FCB38-5AAD-4AEA-9B2E-BF072DD39D1E}" type="presOf" srcId="{7D3B899E-A381-4517-A2EE-74DE6CE23610}" destId="{550E5AE8-6A10-4D0F-88D3-2DD6EA158C14}" srcOrd="0" destOrd="0" presId="urn:microsoft.com/office/officeart/2005/8/layout/default"/>
    <dgm:cxn modelId="{67507C42-F4D2-48BC-9AC9-D306BCE6A149}" srcId="{7C1CF046-5251-4925-B8C8-B6AD7E74E67A}" destId="{A1FE505A-E11E-4C7C-B191-60BAA2BB5A5E}" srcOrd="7" destOrd="0" parTransId="{51C5A9B0-3E90-43F7-BC0F-022D5B7E6BD0}" sibTransId="{ECAD0D43-FD80-48F4-95ED-9B2B09B80CC4}"/>
    <dgm:cxn modelId="{D685B167-3B53-4C37-AA8F-5592161798AD}" type="presOf" srcId="{93E99487-D4E2-4780-A83E-F3D8DD5FDA09}" destId="{77921823-B514-4570-A00E-A07EEAF7E960}" srcOrd="0" destOrd="0" presId="urn:microsoft.com/office/officeart/2005/8/layout/default"/>
    <dgm:cxn modelId="{3BFB454C-9E93-4E44-B56D-C9D741EBA484}" srcId="{7C1CF046-5251-4925-B8C8-B6AD7E74E67A}" destId="{AA5BA783-648F-4D25-8AB2-F9957C158DE9}" srcOrd="2" destOrd="0" parTransId="{95DEAC32-0751-4D6A-A153-DB238FEFF7F4}" sibTransId="{62E107D9-38B2-47B4-84AA-469A5D3C3D22}"/>
    <dgm:cxn modelId="{4B84DA4D-C342-4F59-ABEE-FD588D848F28}" type="presOf" srcId="{3BABAD38-9A72-4E1E-93C3-AAE2AD913FBC}" destId="{435F571D-CA12-4CA0-84DE-5CF7D99C61C8}" srcOrd="0" destOrd="0" presId="urn:microsoft.com/office/officeart/2005/8/layout/default"/>
    <dgm:cxn modelId="{462F1454-1154-4536-83F7-0C362B5A197A}" type="presOf" srcId="{59A59224-C564-4079-BFBB-67EB5C96DEC5}" destId="{DA830E8D-9F27-4BD9-A1E4-ED04207358A9}" srcOrd="0" destOrd="0" presId="urn:microsoft.com/office/officeart/2005/8/layout/default"/>
    <dgm:cxn modelId="{72BB6C57-1DD6-4236-ADC1-B660EE6B9BCF}" type="presOf" srcId="{11B8DDB6-7672-4279-987C-DE6C88773445}" destId="{F72DE914-068E-4F5B-AEC1-68D03D56D317}" srcOrd="0" destOrd="0" presId="urn:microsoft.com/office/officeart/2005/8/layout/default"/>
    <dgm:cxn modelId="{A03CCA7B-3768-42E3-AEA8-FCC737A74E6E}" type="presOf" srcId="{7C1CF046-5251-4925-B8C8-B6AD7E74E67A}" destId="{DA18364D-AA2F-4A09-BFE9-2307A4463964}" srcOrd="0" destOrd="0" presId="urn:microsoft.com/office/officeart/2005/8/layout/default"/>
    <dgm:cxn modelId="{D9185B7C-7EB8-4AC1-8968-EC1C255D4F4F}" srcId="{7C1CF046-5251-4925-B8C8-B6AD7E74E67A}" destId="{BBBC6BC2-81AE-4208-BCA8-D6BAA0769FC2}" srcOrd="3" destOrd="0" parTransId="{5239A6CB-0B98-44C1-9225-A8A1AE201981}" sibTransId="{9F5B2847-4DAA-4C9E-AC46-3679BC49A3C1}"/>
    <dgm:cxn modelId="{C9A7787E-F630-4BE6-88E6-E9E7B4C2D85B}" srcId="{7C1CF046-5251-4925-B8C8-B6AD7E74E67A}" destId="{0D229F0F-23F3-4959-A680-5B39BC68B43C}" srcOrd="9" destOrd="0" parTransId="{FB4BD684-FD61-417D-950E-9464E35F3EE0}" sibTransId="{6D2EC64D-748D-49E3-A4E9-AE9FE1B754B6}"/>
    <dgm:cxn modelId="{75954B7F-8155-4745-88C0-D238A324DF97}" srcId="{7C1CF046-5251-4925-B8C8-B6AD7E74E67A}" destId="{6CD45EB2-4F1D-4FF5-BA10-9889C22BC06B}" srcOrd="11" destOrd="0" parTransId="{42DE11E3-D92B-4175-8DE0-F725B2418AD8}" sibTransId="{19E67B4A-37DD-433D-AC77-11CFDCF6D26E}"/>
    <dgm:cxn modelId="{FB561788-1E74-4BC2-8CD3-76937324E16B}" type="presOf" srcId="{A1FE505A-E11E-4C7C-B191-60BAA2BB5A5E}" destId="{AFFA5570-B583-424F-A604-07D6DAE76878}" srcOrd="0" destOrd="0" presId="urn:microsoft.com/office/officeart/2005/8/layout/default"/>
    <dgm:cxn modelId="{902AFE96-A84B-4F22-A409-1C106173FAC2}" srcId="{7C1CF046-5251-4925-B8C8-B6AD7E74E67A}" destId="{7D3B899E-A381-4517-A2EE-74DE6CE23610}" srcOrd="13" destOrd="0" parTransId="{D8F37E25-7C33-4E71-924C-9390D1A17920}" sibTransId="{AFD31D41-5E62-4B4C-AFF2-6E08E1082880}"/>
    <dgm:cxn modelId="{FD2955A7-DFB4-44F6-A949-1AF3AAD14DCE}" srcId="{7C1CF046-5251-4925-B8C8-B6AD7E74E67A}" destId="{AC51A69D-BA02-49C4-B6DA-3CFEB53B8A96}" srcOrd="12" destOrd="0" parTransId="{C30B4CF1-77FE-4509-965D-5FC2819A1108}" sibTransId="{92AC66E3-DA81-4014-95E1-0F938BAB2497}"/>
    <dgm:cxn modelId="{0AF063AF-69D8-499B-816A-A6BA8E2B1297}" type="presOf" srcId="{AA5BA783-648F-4D25-8AB2-F9957C158DE9}" destId="{1CA063D9-DE1E-4E26-B803-6D2A5AD1A34E}" srcOrd="0" destOrd="0" presId="urn:microsoft.com/office/officeart/2005/8/layout/default"/>
    <dgm:cxn modelId="{8B643EB8-3F7E-4D87-842D-6F48AF862C12}" type="presOf" srcId="{0D229F0F-23F3-4959-A680-5B39BC68B43C}" destId="{F04E7CAC-7AB4-478C-B0F0-58D064F1B54B}" srcOrd="0" destOrd="0" presId="urn:microsoft.com/office/officeart/2005/8/layout/default"/>
    <dgm:cxn modelId="{F75C45C4-1A57-42CB-B8DD-89A32FA7A89C}" srcId="{7C1CF046-5251-4925-B8C8-B6AD7E74E67A}" destId="{3BABAD38-9A72-4E1E-93C3-AAE2AD913FBC}" srcOrd="6" destOrd="0" parTransId="{89EEC49D-78F8-4B59-8828-D723EC3DFF51}" sibTransId="{635B3FD7-E00C-4892-AF63-26C59DFF6190}"/>
    <dgm:cxn modelId="{03DA77CF-4872-406B-9EA6-7157ABDE9434}" srcId="{7C1CF046-5251-4925-B8C8-B6AD7E74E67A}" destId="{064D6727-CF7E-42E2-9F4C-D0A4B0B6C0A4}" srcOrd="0" destOrd="0" parTransId="{5DA03491-980A-4D9A-B200-BD81B662DAFA}" sibTransId="{E8FE9151-C8D7-4105-88D7-553982A0776B}"/>
    <dgm:cxn modelId="{CA70DDD0-C422-40C4-9EB4-54457DDC213A}" srcId="{7C1CF046-5251-4925-B8C8-B6AD7E74E67A}" destId="{D207145E-BD44-4FCC-8037-A6B4A446BF09}" srcOrd="5" destOrd="0" parTransId="{18EDADD6-4A1D-4D8C-A791-185AA2BE169F}" sibTransId="{D2DCB3F1-8FC2-4ADA-BABD-A0C0DEDBC936}"/>
    <dgm:cxn modelId="{D1972442-3EE7-4A65-ABEC-DB9DCD9CA6E3}" type="presParOf" srcId="{DA18364D-AA2F-4A09-BFE9-2307A4463964}" destId="{2BA3ED72-CB84-4112-BADD-93C3F6026158}" srcOrd="0" destOrd="0" presId="urn:microsoft.com/office/officeart/2005/8/layout/default"/>
    <dgm:cxn modelId="{92D7DC71-0D93-4B2C-9347-88F3968C036B}" type="presParOf" srcId="{DA18364D-AA2F-4A09-BFE9-2307A4463964}" destId="{3427B0C5-3DCF-4165-BF2B-971CB9D4DAF1}" srcOrd="1" destOrd="0" presId="urn:microsoft.com/office/officeart/2005/8/layout/default"/>
    <dgm:cxn modelId="{4005E50A-A59F-40BA-8BA3-9812B8388218}" type="presParOf" srcId="{DA18364D-AA2F-4A09-BFE9-2307A4463964}" destId="{77921823-B514-4570-A00E-A07EEAF7E960}" srcOrd="2" destOrd="0" presId="urn:microsoft.com/office/officeart/2005/8/layout/default"/>
    <dgm:cxn modelId="{DC4F7747-2854-45D8-829C-0C8B86BC2ADC}" type="presParOf" srcId="{DA18364D-AA2F-4A09-BFE9-2307A4463964}" destId="{B21805B4-BC8E-4539-8685-ECB1EF51DC5A}" srcOrd="3" destOrd="0" presId="urn:microsoft.com/office/officeart/2005/8/layout/default"/>
    <dgm:cxn modelId="{B287DF31-0A5D-4F8C-8093-809A7B791788}" type="presParOf" srcId="{DA18364D-AA2F-4A09-BFE9-2307A4463964}" destId="{1CA063D9-DE1E-4E26-B803-6D2A5AD1A34E}" srcOrd="4" destOrd="0" presId="urn:microsoft.com/office/officeart/2005/8/layout/default"/>
    <dgm:cxn modelId="{1DC27EB1-138F-4D3F-8048-C6DF982EF4EE}" type="presParOf" srcId="{DA18364D-AA2F-4A09-BFE9-2307A4463964}" destId="{E21ABCE8-E297-4122-9E54-EE8A847E7ED5}" srcOrd="5" destOrd="0" presId="urn:microsoft.com/office/officeart/2005/8/layout/default"/>
    <dgm:cxn modelId="{F493066A-0E5B-4E90-B4A2-A929C73DC184}" type="presParOf" srcId="{DA18364D-AA2F-4A09-BFE9-2307A4463964}" destId="{78D608B6-07BF-4BCA-8F38-64E406259ABA}" srcOrd="6" destOrd="0" presId="urn:microsoft.com/office/officeart/2005/8/layout/default"/>
    <dgm:cxn modelId="{445DD2EB-19A0-4B13-B137-CCD4D6D211C7}" type="presParOf" srcId="{DA18364D-AA2F-4A09-BFE9-2307A4463964}" destId="{C11BF7B6-1C28-4AE9-B3EE-748527B3FC7D}" srcOrd="7" destOrd="0" presId="urn:microsoft.com/office/officeart/2005/8/layout/default"/>
    <dgm:cxn modelId="{EF41FA0A-ABF3-457E-92B3-CCD91E0F5F41}" type="presParOf" srcId="{DA18364D-AA2F-4A09-BFE9-2307A4463964}" destId="{F72DE914-068E-4F5B-AEC1-68D03D56D317}" srcOrd="8" destOrd="0" presId="urn:microsoft.com/office/officeart/2005/8/layout/default"/>
    <dgm:cxn modelId="{36E7347A-9509-4EF0-A2AC-C3A6B8532CFE}" type="presParOf" srcId="{DA18364D-AA2F-4A09-BFE9-2307A4463964}" destId="{2BC00CB3-0A7E-487B-870A-8C7EAB748F00}" srcOrd="9" destOrd="0" presId="urn:microsoft.com/office/officeart/2005/8/layout/default"/>
    <dgm:cxn modelId="{D149C43E-21C2-4229-8952-8D512F6BDD22}" type="presParOf" srcId="{DA18364D-AA2F-4A09-BFE9-2307A4463964}" destId="{20693619-FBF5-41E8-BCAF-002878ECC97B}" srcOrd="10" destOrd="0" presId="urn:microsoft.com/office/officeart/2005/8/layout/default"/>
    <dgm:cxn modelId="{936AEF6E-D88A-431D-ABB5-2DF04951DECF}" type="presParOf" srcId="{DA18364D-AA2F-4A09-BFE9-2307A4463964}" destId="{20D61F83-6650-49A6-BC23-C39159272582}" srcOrd="11" destOrd="0" presId="urn:microsoft.com/office/officeart/2005/8/layout/default"/>
    <dgm:cxn modelId="{08A161A1-CA70-4909-8388-D904F2BCFF2F}" type="presParOf" srcId="{DA18364D-AA2F-4A09-BFE9-2307A4463964}" destId="{435F571D-CA12-4CA0-84DE-5CF7D99C61C8}" srcOrd="12" destOrd="0" presId="urn:microsoft.com/office/officeart/2005/8/layout/default"/>
    <dgm:cxn modelId="{69ED73C9-4FF6-420C-BBBC-93C1D89545CA}" type="presParOf" srcId="{DA18364D-AA2F-4A09-BFE9-2307A4463964}" destId="{928C9EBD-8894-4057-8F20-03415EEE8E86}" srcOrd="13" destOrd="0" presId="urn:microsoft.com/office/officeart/2005/8/layout/default"/>
    <dgm:cxn modelId="{DE0CD420-6884-4390-BC37-5238B103E831}" type="presParOf" srcId="{DA18364D-AA2F-4A09-BFE9-2307A4463964}" destId="{AFFA5570-B583-424F-A604-07D6DAE76878}" srcOrd="14" destOrd="0" presId="urn:microsoft.com/office/officeart/2005/8/layout/default"/>
    <dgm:cxn modelId="{8DB3E551-2DBF-4ADD-8E9F-2BE10EBC111F}" type="presParOf" srcId="{DA18364D-AA2F-4A09-BFE9-2307A4463964}" destId="{11D39B47-0E89-43DA-BCEC-2BF5B770763A}" srcOrd="15" destOrd="0" presId="urn:microsoft.com/office/officeart/2005/8/layout/default"/>
    <dgm:cxn modelId="{6CAD80C7-CBE1-4008-86B6-1B9B47346900}" type="presParOf" srcId="{DA18364D-AA2F-4A09-BFE9-2307A4463964}" destId="{E852E65A-0594-41E7-B659-F9D954F92C62}" srcOrd="16" destOrd="0" presId="urn:microsoft.com/office/officeart/2005/8/layout/default"/>
    <dgm:cxn modelId="{55A6C2DD-58B1-431B-9CEF-D5D6606E0BCC}" type="presParOf" srcId="{DA18364D-AA2F-4A09-BFE9-2307A4463964}" destId="{93B1CFCB-3573-4A3E-86EB-11E0F7A72CC8}" srcOrd="17" destOrd="0" presId="urn:microsoft.com/office/officeart/2005/8/layout/default"/>
    <dgm:cxn modelId="{4E97E952-2096-49B3-828A-068FCB09733F}" type="presParOf" srcId="{DA18364D-AA2F-4A09-BFE9-2307A4463964}" destId="{F04E7CAC-7AB4-478C-B0F0-58D064F1B54B}" srcOrd="18" destOrd="0" presId="urn:microsoft.com/office/officeart/2005/8/layout/default"/>
    <dgm:cxn modelId="{71339A4E-873F-4F0C-8BF6-1358007CC7C4}" type="presParOf" srcId="{DA18364D-AA2F-4A09-BFE9-2307A4463964}" destId="{C8A1B4AB-014B-45C4-803B-2A0DFEA03385}" srcOrd="19" destOrd="0" presId="urn:microsoft.com/office/officeart/2005/8/layout/default"/>
    <dgm:cxn modelId="{A9088822-72C9-4412-A961-5B91EA848254}" type="presParOf" srcId="{DA18364D-AA2F-4A09-BFE9-2307A4463964}" destId="{DA830E8D-9F27-4BD9-A1E4-ED04207358A9}" srcOrd="20" destOrd="0" presId="urn:microsoft.com/office/officeart/2005/8/layout/default"/>
    <dgm:cxn modelId="{9BB23F68-E000-49AF-916F-045F38A8D60C}" type="presParOf" srcId="{DA18364D-AA2F-4A09-BFE9-2307A4463964}" destId="{DDB43554-C0EF-4410-B8FC-28B1E578EA8D}" srcOrd="21" destOrd="0" presId="urn:microsoft.com/office/officeart/2005/8/layout/default"/>
    <dgm:cxn modelId="{78EE6111-1853-4E8A-8B52-F65316F7FD38}" type="presParOf" srcId="{DA18364D-AA2F-4A09-BFE9-2307A4463964}" destId="{D3380800-5492-40F8-A5C6-991844B5A24D}" srcOrd="22" destOrd="0" presId="urn:microsoft.com/office/officeart/2005/8/layout/default"/>
    <dgm:cxn modelId="{7445A0D7-A0D4-4CB5-AECF-178E174EE963}" type="presParOf" srcId="{DA18364D-AA2F-4A09-BFE9-2307A4463964}" destId="{270D3216-5260-48CB-BD90-8D809C670242}" srcOrd="23" destOrd="0" presId="urn:microsoft.com/office/officeart/2005/8/layout/default"/>
    <dgm:cxn modelId="{8897C8C7-4A76-44B0-A9A7-E9ABA1777B31}" type="presParOf" srcId="{DA18364D-AA2F-4A09-BFE9-2307A4463964}" destId="{F84173CA-5E43-46A4-94FE-C99CD4E7F5B6}" srcOrd="24" destOrd="0" presId="urn:microsoft.com/office/officeart/2005/8/layout/default"/>
    <dgm:cxn modelId="{51A90A74-06DB-4473-9F1C-2F1605DCB6D0}" type="presParOf" srcId="{DA18364D-AA2F-4A09-BFE9-2307A4463964}" destId="{E8BE2B42-059A-4056-BB15-4CF67476AE8A}" srcOrd="25" destOrd="0" presId="urn:microsoft.com/office/officeart/2005/8/layout/default"/>
    <dgm:cxn modelId="{5CCCDD02-D0D0-4F79-B70E-DD58B9383382}" type="presParOf" srcId="{DA18364D-AA2F-4A09-BFE9-2307A4463964}" destId="{550E5AE8-6A10-4D0F-88D3-2DD6EA158C14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B2D9F-5B1B-4419-874F-52FBBBEC72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2FBD3-DB80-4C96-9D01-7E97392736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Areas for Improvement</a:t>
          </a:r>
        </a:p>
      </dgm:t>
    </dgm:pt>
    <dgm:pt modelId="{91E6C005-AA47-4132-B6B9-BE7B927BAA24}" type="parTrans" cxnId="{F3E5E6CC-8CB4-48B7-8415-8AF4A790E611}">
      <dgm:prSet/>
      <dgm:spPr/>
      <dgm:t>
        <a:bodyPr/>
        <a:lstStyle/>
        <a:p>
          <a:endParaRPr lang="en-US"/>
        </a:p>
      </dgm:t>
    </dgm:pt>
    <dgm:pt modelId="{092AD787-6995-4C2D-8CC2-E140A5A16440}" type="sibTrans" cxnId="{F3E5E6CC-8CB4-48B7-8415-8AF4A790E611}">
      <dgm:prSet/>
      <dgm:spPr/>
      <dgm:t>
        <a:bodyPr/>
        <a:lstStyle/>
        <a:p>
          <a:endParaRPr lang="en-US"/>
        </a:p>
      </dgm:t>
    </dgm:pt>
    <dgm:pt modelId="{D3586884-211C-4FAB-8375-51B04063F2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Outsourcing: Engaging external entities for certain services.</a:t>
          </a:r>
        </a:p>
      </dgm:t>
    </dgm:pt>
    <dgm:pt modelId="{FC9EB6E2-A652-4664-81A1-D5E665F5E882}" type="parTrans" cxnId="{FB86D0BC-934D-4815-BD0E-AF8AAC5A5013}">
      <dgm:prSet/>
      <dgm:spPr/>
      <dgm:t>
        <a:bodyPr/>
        <a:lstStyle/>
        <a:p>
          <a:endParaRPr lang="en-US"/>
        </a:p>
      </dgm:t>
    </dgm:pt>
    <dgm:pt modelId="{40DEF532-9D29-4854-A8BF-46F6CFD50C14}" type="sibTrans" cxnId="{FB86D0BC-934D-4815-BD0E-AF8AAC5A5013}">
      <dgm:prSet/>
      <dgm:spPr/>
      <dgm:t>
        <a:bodyPr/>
        <a:lstStyle/>
        <a:p>
          <a:endParaRPr lang="en-US"/>
        </a:p>
      </dgm:t>
    </dgm:pt>
    <dgm:pt modelId="{F022F1D3-21DF-4797-A6CB-A4F4D6814B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Inter-Municipal Collaboration: Sharing resources and expertise between municipalities.</a:t>
          </a:r>
        </a:p>
      </dgm:t>
    </dgm:pt>
    <dgm:pt modelId="{345B561B-DDBE-4C39-A4CC-62F104F68D2B}" type="parTrans" cxnId="{9E06AF22-6D97-4FDA-BCD7-417543C6627C}">
      <dgm:prSet/>
      <dgm:spPr/>
      <dgm:t>
        <a:bodyPr/>
        <a:lstStyle/>
        <a:p>
          <a:endParaRPr lang="en-US"/>
        </a:p>
      </dgm:t>
    </dgm:pt>
    <dgm:pt modelId="{0BE6D919-F8BD-40F8-8DBB-1F4DBA662637}" type="sibTrans" cxnId="{9E06AF22-6D97-4FDA-BCD7-417543C6627C}">
      <dgm:prSet/>
      <dgm:spPr/>
      <dgm:t>
        <a:bodyPr/>
        <a:lstStyle/>
        <a:p>
          <a:endParaRPr lang="en-US"/>
        </a:p>
      </dgm:t>
    </dgm:pt>
    <dgm:pt modelId="{D3B86601-91BB-4E15-8503-C7E1568465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Staff Reallocation: Redirecting personnel from ancillary to core functions and increasing efficiency within supportive roles.</a:t>
          </a:r>
        </a:p>
      </dgm:t>
    </dgm:pt>
    <dgm:pt modelId="{48A59C64-BE10-40F0-B325-AF68C2C3F466}" type="parTrans" cxnId="{1C1642E3-C7A7-498F-A6D2-115CB96A5934}">
      <dgm:prSet/>
      <dgm:spPr/>
      <dgm:t>
        <a:bodyPr/>
        <a:lstStyle/>
        <a:p>
          <a:endParaRPr lang="en-US"/>
        </a:p>
      </dgm:t>
    </dgm:pt>
    <dgm:pt modelId="{B5DDB374-EFFA-4A49-9855-688520B6754A}" type="sibTrans" cxnId="{1C1642E3-C7A7-498F-A6D2-115CB96A5934}">
      <dgm:prSet/>
      <dgm:spPr/>
      <dgm:t>
        <a:bodyPr/>
        <a:lstStyle/>
        <a:p>
          <a:endParaRPr lang="en-US"/>
        </a:p>
      </dgm:t>
    </dgm:pt>
    <dgm:pt modelId="{08F90669-B4F7-42E0-943D-071898E6B76F}" type="pres">
      <dgm:prSet presAssocID="{77FB2D9F-5B1B-4419-874F-52FBBBEC72BF}" presName="root" presStyleCnt="0">
        <dgm:presLayoutVars>
          <dgm:dir/>
          <dgm:resizeHandles val="exact"/>
        </dgm:presLayoutVars>
      </dgm:prSet>
      <dgm:spPr/>
    </dgm:pt>
    <dgm:pt modelId="{2033B8DF-1CA5-47E9-8F0D-B8FCC2DA5DDF}" type="pres">
      <dgm:prSet presAssocID="{D662FBD3-DB80-4C96-9D01-7E97392736D7}" presName="compNode" presStyleCnt="0"/>
      <dgm:spPr/>
    </dgm:pt>
    <dgm:pt modelId="{B6A6995B-9067-4A4B-8FE9-6013080B059A}" type="pres">
      <dgm:prSet presAssocID="{D662FBD3-DB80-4C96-9D01-7E97392736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94CFA03-8687-4A3D-A23B-366B8FACA301}" type="pres">
      <dgm:prSet presAssocID="{D662FBD3-DB80-4C96-9D01-7E97392736D7}" presName="spaceRect" presStyleCnt="0"/>
      <dgm:spPr/>
    </dgm:pt>
    <dgm:pt modelId="{9875DF6D-D5A7-4AF1-93C8-8B63F675E431}" type="pres">
      <dgm:prSet presAssocID="{D662FBD3-DB80-4C96-9D01-7E97392736D7}" presName="textRect" presStyleLbl="revTx" presStyleIdx="0" presStyleCnt="4">
        <dgm:presLayoutVars>
          <dgm:chMax val="1"/>
          <dgm:chPref val="1"/>
        </dgm:presLayoutVars>
      </dgm:prSet>
      <dgm:spPr/>
    </dgm:pt>
    <dgm:pt modelId="{88CA3A80-EDE0-400C-A6B1-5CE12935F85C}" type="pres">
      <dgm:prSet presAssocID="{092AD787-6995-4C2D-8CC2-E140A5A16440}" presName="sibTrans" presStyleCnt="0"/>
      <dgm:spPr/>
    </dgm:pt>
    <dgm:pt modelId="{AC287135-99FA-48D8-A5E1-6D18501E4FBF}" type="pres">
      <dgm:prSet presAssocID="{D3586884-211C-4FAB-8375-51B04063F275}" presName="compNode" presStyleCnt="0"/>
      <dgm:spPr/>
    </dgm:pt>
    <dgm:pt modelId="{5B3B97FA-D81F-4609-8509-1C275795A5AE}" type="pres">
      <dgm:prSet presAssocID="{D3586884-211C-4FAB-8375-51B04063F2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87B14535-1B09-44FA-82F8-C314CED93F41}" type="pres">
      <dgm:prSet presAssocID="{D3586884-211C-4FAB-8375-51B04063F275}" presName="spaceRect" presStyleCnt="0"/>
      <dgm:spPr/>
    </dgm:pt>
    <dgm:pt modelId="{AAA7868C-B224-4D2B-8003-288728A9E7C0}" type="pres">
      <dgm:prSet presAssocID="{D3586884-211C-4FAB-8375-51B04063F275}" presName="textRect" presStyleLbl="revTx" presStyleIdx="1" presStyleCnt="4">
        <dgm:presLayoutVars>
          <dgm:chMax val="1"/>
          <dgm:chPref val="1"/>
        </dgm:presLayoutVars>
      </dgm:prSet>
      <dgm:spPr/>
    </dgm:pt>
    <dgm:pt modelId="{7FE913A0-8CD1-4964-AF51-1BF9CCF937B0}" type="pres">
      <dgm:prSet presAssocID="{40DEF532-9D29-4854-A8BF-46F6CFD50C14}" presName="sibTrans" presStyleCnt="0"/>
      <dgm:spPr/>
    </dgm:pt>
    <dgm:pt modelId="{2DF27DC7-39CD-44EB-BC20-F770A0019242}" type="pres">
      <dgm:prSet presAssocID="{F022F1D3-21DF-4797-A6CB-A4F4D6814BD1}" presName="compNode" presStyleCnt="0"/>
      <dgm:spPr/>
    </dgm:pt>
    <dgm:pt modelId="{E82DB9AA-9FB0-44AC-8F4B-C294796242D2}" type="pres">
      <dgm:prSet presAssocID="{F022F1D3-21DF-4797-A6CB-A4F4D6814B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9229AAB-BC61-4DAB-BD4C-E744BE86DFFD}" type="pres">
      <dgm:prSet presAssocID="{F022F1D3-21DF-4797-A6CB-A4F4D6814BD1}" presName="spaceRect" presStyleCnt="0"/>
      <dgm:spPr/>
    </dgm:pt>
    <dgm:pt modelId="{64B84B1C-CFD4-4EC2-9E97-ECEBC0507BC2}" type="pres">
      <dgm:prSet presAssocID="{F022F1D3-21DF-4797-A6CB-A4F4D6814BD1}" presName="textRect" presStyleLbl="revTx" presStyleIdx="2" presStyleCnt="4">
        <dgm:presLayoutVars>
          <dgm:chMax val="1"/>
          <dgm:chPref val="1"/>
        </dgm:presLayoutVars>
      </dgm:prSet>
      <dgm:spPr/>
    </dgm:pt>
    <dgm:pt modelId="{75BC35FC-2D2F-4B7A-9E02-E120BDE21CD5}" type="pres">
      <dgm:prSet presAssocID="{0BE6D919-F8BD-40F8-8DBB-1F4DBA662637}" presName="sibTrans" presStyleCnt="0"/>
      <dgm:spPr/>
    </dgm:pt>
    <dgm:pt modelId="{66380840-6D02-44C7-8353-4FF83A148A24}" type="pres">
      <dgm:prSet presAssocID="{D3B86601-91BB-4E15-8503-C7E156846535}" presName="compNode" presStyleCnt="0"/>
      <dgm:spPr/>
    </dgm:pt>
    <dgm:pt modelId="{66706100-B5CB-4F24-8A73-9B9F783CC717}" type="pres">
      <dgm:prSet presAssocID="{D3B86601-91BB-4E15-8503-C7E1568465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83CC083-12AA-4963-ADC7-1328340A3384}" type="pres">
      <dgm:prSet presAssocID="{D3B86601-91BB-4E15-8503-C7E156846535}" presName="spaceRect" presStyleCnt="0"/>
      <dgm:spPr/>
    </dgm:pt>
    <dgm:pt modelId="{DC4B743D-84E6-4767-94D1-8DE969B871EC}" type="pres">
      <dgm:prSet presAssocID="{D3B86601-91BB-4E15-8503-C7E15684653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1E24210-D5EE-49D4-BFC1-35F61DF7FBE8}" type="presOf" srcId="{D662FBD3-DB80-4C96-9D01-7E97392736D7}" destId="{9875DF6D-D5A7-4AF1-93C8-8B63F675E431}" srcOrd="0" destOrd="0" presId="urn:microsoft.com/office/officeart/2018/2/layout/IconLabelList"/>
    <dgm:cxn modelId="{9E06AF22-6D97-4FDA-BCD7-417543C6627C}" srcId="{77FB2D9F-5B1B-4419-874F-52FBBBEC72BF}" destId="{F022F1D3-21DF-4797-A6CB-A4F4D6814BD1}" srcOrd="2" destOrd="0" parTransId="{345B561B-DDBE-4C39-A4CC-62F104F68D2B}" sibTransId="{0BE6D919-F8BD-40F8-8DBB-1F4DBA662637}"/>
    <dgm:cxn modelId="{3C94B43C-763B-4DAD-AB24-4EA986429911}" type="presOf" srcId="{D3B86601-91BB-4E15-8503-C7E156846535}" destId="{DC4B743D-84E6-4767-94D1-8DE969B871EC}" srcOrd="0" destOrd="0" presId="urn:microsoft.com/office/officeart/2018/2/layout/IconLabelList"/>
    <dgm:cxn modelId="{EFED9659-9A73-4B06-9A4B-F4AA97926419}" type="presOf" srcId="{F022F1D3-21DF-4797-A6CB-A4F4D6814BD1}" destId="{64B84B1C-CFD4-4EC2-9E97-ECEBC0507BC2}" srcOrd="0" destOrd="0" presId="urn:microsoft.com/office/officeart/2018/2/layout/IconLabelList"/>
    <dgm:cxn modelId="{4572F59A-583D-4A4F-B6EA-C8D5C1080293}" type="presOf" srcId="{D3586884-211C-4FAB-8375-51B04063F275}" destId="{AAA7868C-B224-4D2B-8003-288728A9E7C0}" srcOrd="0" destOrd="0" presId="urn:microsoft.com/office/officeart/2018/2/layout/IconLabelList"/>
    <dgm:cxn modelId="{FB86D0BC-934D-4815-BD0E-AF8AAC5A5013}" srcId="{77FB2D9F-5B1B-4419-874F-52FBBBEC72BF}" destId="{D3586884-211C-4FAB-8375-51B04063F275}" srcOrd="1" destOrd="0" parTransId="{FC9EB6E2-A652-4664-81A1-D5E665F5E882}" sibTransId="{40DEF532-9D29-4854-A8BF-46F6CFD50C14}"/>
    <dgm:cxn modelId="{F3E5E6CC-8CB4-48B7-8415-8AF4A790E611}" srcId="{77FB2D9F-5B1B-4419-874F-52FBBBEC72BF}" destId="{D662FBD3-DB80-4C96-9D01-7E97392736D7}" srcOrd="0" destOrd="0" parTransId="{91E6C005-AA47-4132-B6B9-BE7B927BAA24}" sibTransId="{092AD787-6995-4C2D-8CC2-E140A5A16440}"/>
    <dgm:cxn modelId="{1C1642E3-C7A7-498F-A6D2-115CB96A5934}" srcId="{77FB2D9F-5B1B-4419-874F-52FBBBEC72BF}" destId="{D3B86601-91BB-4E15-8503-C7E156846535}" srcOrd="3" destOrd="0" parTransId="{48A59C64-BE10-40F0-B325-AF68C2C3F466}" sibTransId="{B5DDB374-EFFA-4A49-9855-688520B6754A}"/>
    <dgm:cxn modelId="{FF9229F5-B816-483F-896B-0DC00F852625}" type="presOf" srcId="{77FB2D9F-5B1B-4419-874F-52FBBBEC72BF}" destId="{08F90669-B4F7-42E0-943D-071898E6B76F}" srcOrd="0" destOrd="0" presId="urn:microsoft.com/office/officeart/2018/2/layout/IconLabelList"/>
    <dgm:cxn modelId="{F83FFDA9-9E9B-4B24-9D23-E8F0FDD26F37}" type="presParOf" srcId="{08F90669-B4F7-42E0-943D-071898E6B76F}" destId="{2033B8DF-1CA5-47E9-8F0D-B8FCC2DA5DDF}" srcOrd="0" destOrd="0" presId="urn:microsoft.com/office/officeart/2018/2/layout/IconLabelList"/>
    <dgm:cxn modelId="{0DBF5BF1-D2B7-4053-901D-08EF974E7064}" type="presParOf" srcId="{2033B8DF-1CA5-47E9-8F0D-B8FCC2DA5DDF}" destId="{B6A6995B-9067-4A4B-8FE9-6013080B059A}" srcOrd="0" destOrd="0" presId="urn:microsoft.com/office/officeart/2018/2/layout/IconLabelList"/>
    <dgm:cxn modelId="{EA529E5B-00AA-4DC4-942A-94EC318D5628}" type="presParOf" srcId="{2033B8DF-1CA5-47E9-8F0D-B8FCC2DA5DDF}" destId="{D94CFA03-8687-4A3D-A23B-366B8FACA301}" srcOrd="1" destOrd="0" presId="urn:microsoft.com/office/officeart/2018/2/layout/IconLabelList"/>
    <dgm:cxn modelId="{7A56FB94-36A3-4050-B892-9F5F79EA8933}" type="presParOf" srcId="{2033B8DF-1CA5-47E9-8F0D-B8FCC2DA5DDF}" destId="{9875DF6D-D5A7-4AF1-93C8-8B63F675E431}" srcOrd="2" destOrd="0" presId="urn:microsoft.com/office/officeart/2018/2/layout/IconLabelList"/>
    <dgm:cxn modelId="{7A2E4A26-362D-4348-A60F-CF98EBC7471C}" type="presParOf" srcId="{08F90669-B4F7-42E0-943D-071898E6B76F}" destId="{88CA3A80-EDE0-400C-A6B1-5CE12935F85C}" srcOrd="1" destOrd="0" presId="urn:microsoft.com/office/officeart/2018/2/layout/IconLabelList"/>
    <dgm:cxn modelId="{65A245BE-659C-4F9E-8EC1-EDE50E341027}" type="presParOf" srcId="{08F90669-B4F7-42E0-943D-071898E6B76F}" destId="{AC287135-99FA-48D8-A5E1-6D18501E4FBF}" srcOrd="2" destOrd="0" presId="urn:microsoft.com/office/officeart/2018/2/layout/IconLabelList"/>
    <dgm:cxn modelId="{8E44C0E6-0703-47B0-A133-39A130426335}" type="presParOf" srcId="{AC287135-99FA-48D8-A5E1-6D18501E4FBF}" destId="{5B3B97FA-D81F-4609-8509-1C275795A5AE}" srcOrd="0" destOrd="0" presId="urn:microsoft.com/office/officeart/2018/2/layout/IconLabelList"/>
    <dgm:cxn modelId="{E5EB2B25-BEF3-4651-8009-628D9658F7C2}" type="presParOf" srcId="{AC287135-99FA-48D8-A5E1-6D18501E4FBF}" destId="{87B14535-1B09-44FA-82F8-C314CED93F41}" srcOrd="1" destOrd="0" presId="urn:microsoft.com/office/officeart/2018/2/layout/IconLabelList"/>
    <dgm:cxn modelId="{3E8CE26F-CF55-4FD8-89AF-89A6D0EF6A1D}" type="presParOf" srcId="{AC287135-99FA-48D8-A5E1-6D18501E4FBF}" destId="{AAA7868C-B224-4D2B-8003-288728A9E7C0}" srcOrd="2" destOrd="0" presId="urn:microsoft.com/office/officeart/2018/2/layout/IconLabelList"/>
    <dgm:cxn modelId="{AB72536D-ED5A-47AA-A008-1557320FB0ED}" type="presParOf" srcId="{08F90669-B4F7-42E0-943D-071898E6B76F}" destId="{7FE913A0-8CD1-4964-AF51-1BF9CCF937B0}" srcOrd="3" destOrd="0" presId="urn:microsoft.com/office/officeart/2018/2/layout/IconLabelList"/>
    <dgm:cxn modelId="{5F7F59A4-B028-491F-A670-F0CCFEFFD07E}" type="presParOf" srcId="{08F90669-B4F7-42E0-943D-071898E6B76F}" destId="{2DF27DC7-39CD-44EB-BC20-F770A0019242}" srcOrd="4" destOrd="0" presId="urn:microsoft.com/office/officeart/2018/2/layout/IconLabelList"/>
    <dgm:cxn modelId="{B0C4A319-851A-4176-B4A0-BE4365C05798}" type="presParOf" srcId="{2DF27DC7-39CD-44EB-BC20-F770A0019242}" destId="{E82DB9AA-9FB0-44AC-8F4B-C294796242D2}" srcOrd="0" destOrd="0" presId="urn:microsoft.com/office/officeart/2018/2/layout/IconLabelList"/>
    <dgm:cxn modelId="{F818E94D-F282-47AB-A410-005FEF3085B1}" type="presParOf" srcId="{2DF27DC7-39CD-44EB-BC20-F770A0019242}" destId="{99229AAB-BC61-4DAB-BD4C-E744BE86DFFD}" srcOrd="1" destOrd="0" presId="urn:microsoft.com/office/officeart/2018/2/layout/IconLabelList"/>
    <dgm:cxn modelId="{AA2094AE-F54E-46B2-8454-C2FAA45030F3}" type="presParOf" srcId="{2DF27DC7-39CD-44EB-BC20-F770A0019242}" destId="{64B84B1C-CFD4-4EC2-9E97-ECEBC0507BC2}" srcOrd="2" destOrd="0" presId="urn:microsoft.com/office/officeart/2018/2/layout/IconLabelList"/>
    <dgm:cxn modelId="{75635935-92EE-41AC-87E6-BE36A2A05A60}" type="presParOf" srcId="{08F90669-B4F7-42E0-943D-071898E6B76F}" destId="{75BC35FC-2D2F-4B7A-9E02-E120BDE21CD5}" srcOrd="5" destOrd="0" presId="urn:microsoft.com/office/officeart/2018/2/layout/IconLabelList"/>
    <dgm:cxn modelId="{CFD1DC3D-0F3E-4F9E-B9C1-97E61EE688B9}" type="presParOf" srcId="{08F90669-B4F7-42E0-943D-071898E6B76F}" destId="{66380840-6D02-44C7-8353-4FF83A148A24}" srcOrd="6" destOrd="0" presId="urn:microsoft.com/office/officeart/2018/2/layout/IconLabelList"/>
    <dgm:cxn modelId="{4EB67A4F-2497-46A6-A956-CD80E406FA43}" type="presParOf" srcId="{66380840-6D02-44C7-8353-4FF83A148A24}" destId="{66706100-B5CB-4F24-8A73-9B9F783CC717}" srcOrd="0" destOrd="0" presId="urn:microsoft.com/office/officeart/2018/2/layout/IconLabelList"/>
    <dgm:cxn modelId="{DD0749D7-0AA6-4B03-AD52-032F72A2A071}" type="presParOf" srcId="{66380840-6D02-44C7-8353-4FF83A148A24}" destId="{383CC083-12AA-4963-ADC7-1328340A3384}" srcOrd="1" destOrd="0" presId="urn:microsoft.com/office/officeart/2018/2/layout/IconLabelList"/>
    <dgm:cxn modelId="{A864A0E9-F246-40AA-BE82-C97470BC88E3}" type="presParOf" srcId="{66380840-6D02-44C7-8353-4FF83A148A24}" destId="{DC4B743D-84E6-4767-94D1-8DE969B871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9E54D-6EC0-40F1-9D3D-4DE1DA87D9C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B40E4A-65FD-4ADB-9155-EC7CC0902C15}">
      <dgm:prSet/>
      <dgm:spPr/>
      <dgm:t>
        <a:bodyPr/>
        <a:lstStyle/>
        <a:p>
          <a:r>
            <a:rPr lang="en-US" dirty="0"/>
            <a:t>Unified </a:t>
          </a:r>
          <a:r>
            <a:rPr lang="en-US" b="1" dirty="0"/>
            <a:t>List of Competences developed</a:t>
          </a:r>
          <a:r>
            <a:rPr lang="en-US" dirty="0"/>
            <a:t> by the Ministry of Public Administration and Local Self-Government</a:t>
          </a:r>
        </a:p>
      </dgm:t>
    </dgm:pt>
    <dgm:pt modelId="{68DC36CC-825B-4C00-A4BB-38E7ED652233}" type="parTrans" cxnId="{447F519D-87C8-4DB8-8027-DDED3BB307BF}">
      <dgm:prSet/>
      <dgm:spPr/>
      <dgm:t>
        <a:bodyPr/>
        <a:lstStyle/>
        <a:p>
          <a:endParaRPr lang="en-US"/>
        </a:p>
      </dgm:t>
    </dgm:pt>
    <dgm:pt modelId="{2CD9CC94-B649-40E2-9BEE-98D528A07E49}" type="sibTrans" cxnId="{447F519D-87C8-4DB8-8027-DDED3BB307BF}">
      <dgm:prSet/>
      <dgm:spPr/>
      <dgm:t>
        <a:bodyPr/>
        <a:lstStyle/>
        <a:p>
          <a:endParaRPr lang="en-US"/>
        </a:p>
      </dgm:t>
    </dgm:pt>
    <dgm:pt modelId="{5523EC41-124D-440C-9B66-083F13E10E5F}">
      <dgm:prSet/>
      <dgm:spPr/>
      <dgm:t>
        <a:bodyPr/>
        <a:lstStyle/>
        <a:p>
          <a:r>
            <a:rPr lang="en-US"/>
            <a:t>Includes precise legal descriptions, legislative basis (complete law title and article number), and the responsible authority.</a:t>
          </a:r>
        </a:p>
      </dgm:t>
    </dgm:pt>
    <dgm:pt modelId="{CF561A68-54B7-4066-9DE5-009A08ADAE12}" type="parTrans" cxnId="{3753BB7F-EB88-40C2-A31C-1C0A6FA2A570}">
      <dgm:prSet/>
      <dgm:spPr/>
      <dgm:t>
        <a:bodyPr/>
        <a:lstStyle/>
        <a:p>
          <a:endParaRPr lang="en-US"/>
        </a:p>
      </dgm:t>
    </dgm:pt>
    <dgm:pt modelId="{FF2E7E34-E935-446C-809F-F314917D2773}" type="sibTrans" cxnId="{3753BB7F-EB88-40C2-A31C-1C0A6FA2A570}">
      <dgm:prSet/>
      <dgm:spPr/>
      <dgm:t>
        <a:bodyPr/>
        <a:lstStyle/>
        <a:p>
          <a:endParaRPr lang="en-US"/>
        </a:p>
      </dgm:t>
    </dgm:pt>
    <dgm:pt modelId="{11103D8D-26E8-4675-AD1F-23C1F9AF9D20}">
      <dgm:prSet/>
      <dgm:spPr/>
      <dgm:t>
        <a:bodyPr/>
        <a:lstStyle/>
        <a:p>
          <a:r>
            <a:rPr lang="en-US" b="1" dirty="0"/>
            <a:t>Administrative Procedure Models</a:t>
          </a:r>
        </a:p>
      </dgm:t>
    </dgm:pt>
    <dgm:pt modelId="{2A6CF972-B69D-4B32-81FA-98EE84C4B06F}" type="parTrans" cxnId="{CE22ED62-B539-4CBC-AF18-DFAFAF330660}">
      <dgm:prSet/>
      <dgm:spPr/>
      <dgm:t>
        <a:bodyPr/>
        <a:lstStyle/>
        <a:p>
          <a:endParaRPr lang="en-US"/>
        </a:p>
      </dgm:t>
    </dgm:pt>
    <dgm:pt modelId="{6C0CC61C-6CBA-4116-904D-F0CE2C9AA228}" type="sibTrans" cxnId="{CE22ED62-B539-4CBC-AF18-DFAFAF330660}">
      <dgm:prSet/>
      <dgm:spPr/>
      <dgm:t>
        <a:bodyPr/>
        <a:lstStyle/>
        <a:p>
          <a:endParaRPr lang="en-US"/>
        </a:p>
      </dgm:t>
    </dgm:pt>
    <dgm:pt modelId="{3433E94A-C192-46EE-8E90-3D22FC3048AA}">
      <dgm:prSet/>
      <dgm:spPr/>
      <dgm:t>
        <a:bodyPr/>
        <a:lstStyle/>
        <a:p>
          <a:r>
            <a:rPr lang="en-US"/>
            <a:t>Cost Calculation Focus: Special attention to calculating the costs for both parties in the procedure and local self-governments during the optimization of administrative actions.</a:t>
          </a:r>
        </a:p>
      </dgm:t>
    </dgm:pt>
    <dgm:pt modelId="{6E4983AB-1A9C-4FDF-A835-1BA1A3007EA6}" type="parTrans" cxnId="{ED95BBBB-9BE0-4641-87A6-3CEBD4362001}">
      <dgm:prSet/>
      <dgm:spPr/>
      <dgm:t>
        <a:bodyPr/>
        <a:lstStyle/>
        <a:p>
          <a:endParaRPr lang="en-US"/>
        </a:p>
      </dgm:t>
    </dgm:pt>
    <dgm:pt modelId="{4CA5434C-03D6-4451-BA77-F316B7C54B0A}" type="sibTrans" cxnId="{ED95BBBB-9BE0-4641-87A6-3CEBD4362001}">
      <dgm:prSet/>
      <dgm:spPr/>
      <dgm:t>
        <a:bodyPr/>
        <a:lstStyle/>
        <a:p>
          <a:endParaRPr lang="en-US"/>
        </a:p>
      </dgm:t>
    </dgm:pt>
    <dgm:pt modelId="{582C1A4D-85F5-4335-B34D-E74B8CA1E67B}">
      <dgm:prSet/>
      <dgm:spPr/>
      <dgm:t>
        <a:bodyPr/>
        <a:lstStyle/>
        <a:p>
          <a:r>
            <a:rPr lang="en-US"/>
            <a:t>Standard Cost Model (SCM) Application</a:t>
          </a:r>
        </a:p>
      </dgm:t>
    </dgm:pt>
    <dgm:pt modelId="{A7455E52-AD5C-4F0D-9176-AD252A6980BB}" type="parTrans" cxnId="{D898EB74-A68D-4265-BD70-730028F843CE}">
      <dgm:prSet/>
      <dgm:spPr/>
      <dgm:t>
        <a:bodyPr/>
        <a:lstStyle/>
        <a:p>
          <a:endParaRPr lang="en-US"/>
        </a:p>
      </dgm:t>
    </dgm:pt>
    <dgm:pt modelId="{A5897F56-DE98-42BD-A4B0-AA771334F767}" type="sibTrans" cxnId="{D898EB74-A68D-4265-BD70-730028F843CE}">
      <dgm:prSet/>
      <dgm:spPr/>
      <dgm:t>
        <a:bodyPr/>
        <a:lstStyle/>
        <a:p>
          <a:endParaRPr lang="en-US"/>
        </a:p>
      </dgm:t>
    </dgm:pt>
    <dgm:pt modelId="{6B556BF1-4882-4003-A463-6C67D2FAC2F6}" type="pres">
      <dgm:prSet presAssocID="{0249E54D-6EC0-40F1-9D3D-4DE1DA87D9C3}" presName="root" presStyleCnt="0">
        <dgm:presLayoutVars>
          <dgm:dir/>
          <dgm:resizeHandles val="exact"/>
        </dgm:presLayoutVars>
      </dgm:prSet>
      <dgm:spPr/>
    </dgm:pt>
    <dgm:pt modelId="{52014ECD-06F2-4376-A5DD-A4EA3D79B50A}" type="pres">
      <dgm:prSet presAssocID="{ADB40E4A-65FD-4ADB-9155-EC7CC0902C15}" presName="compNode" presStyleCnt="0"/>
      <dgm:spPr/>
    </dgm:pt>
    <dgm:pt modelId="{D8D109A3-234B-471A-80DA-CA62F9A9F89E}" type="pres">
      <dgm:prSet presAssocID="{ADB40E4A-65FD-4ADB-9155-EC7CC0902C1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BBAE030-8878-4684-801C-C1274A297796}" type="pres">
      <dgm:prSet presAssocID="{ADB40E4A-65FD-4ADB-9155-EC7CC0902C15}" presName="spaceRect" presStyleCnt="0"/>
      <dgm:spPr/>
    </dgm:pt>
    <dgm:pt modelId="{D030D3DD-3CC0-4F76-9E6C-A8C323214E4D}" type="pres">
      <dgm:prSet presAssocID="{ADB40E4A-65FD-4ADB-9155-EC7CC0902C15}" presName="textRect" presStyleLbl="revTx" presStyleIdx="0" presStyleCnt="5">
        <dgm:presLayoutVars>
          <dgm:chMax val="1"/>
          <dgm:chPref val="1"/>
        </dgm:presLayoutVars>
      </dgm:prSet>
      <dgm:spPr/>
    </dgm:pt>
    <dgm:pt modelId="{B636D7A7-ABB8-410C-A88B-1E64EFA1CE00}" type="pres">
      <dgm:prSet presAssocID="{2CD9CC94-B649-40E2-9BEE-98D528A07E49}" presName="sibTrans" presStyleCnt="0"/>
      <dgm:spPr/>
    </dgm:pt>
    <dgm:pt modelId="{6829A8FE-9D18-4EA0-9C7B-CD234B46F795}" type="pres">
      <dgm:prSet presAssocID="{5523EC41-124D-440C-9B66-083F13E10E5F}" presName="compNode" presStyleCnt="0"/>
      <dgm:spPr/>
    </dgm:pt>
    <dgm:pt modelId="{359469E2-053A-4347-B450-1A779FDCF201}" type="pres">
      <dgm:prSet presAssocID="{5523EC41-124D-440C-9B66-083F13E10E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BA448AF-6665-493F-AA4A-826EE0099C71}" type="pres">
      <dgm:prSet presAssocID="{5523EC41-124D-440C-9B66-083F13E10E5F}" presName="spaceRect" presStyleCnt="0"/>
      <dgm:spPr/>
    </dgm:pt>
    <dgm:pt modelId="{4EC7395A-09C3-4BBE-99C9-DAAE90BD651F}" type="pres">
      <dgm:prSet presAssocID="{5523EC41-124D-440C-9B66-083F13E10E5F}" presName="textRect" presStyleLbl="revTx" presStyleIdx="1" presStyleCnt="5">
        <dgm:presLayoutVars>
          <dgm:chMax val="1"/>
          <dgm:chPref val="1"/>
        </dgm:presLayoutVars>
      </dgm:prSet>
      <dgm:spPr/>
    </dgm:pt>
    <dgm:pt modelId="{ABBC16B9-54DC-45F1-AADA-F6299D56F14C}" type="pres">
      <dgm:prSet presAssocID="{FF2E7E34-E935-446C-809F-F314917D2773}" presName="sibTrans" presStyleCnt="0"/>
      <dgm:spPr/>
    </dgm:pt>
    <dgm:pt modelId="{9C69CC49-2446-4649-B670-F994FBAEFC72}" type="pres">
      <dgm:prSet presAssocID="{11103D8D-26E8-4675-AD1F-23C1F9AF9D20}" presName="compNode" presStyleCnt="0"/>
      <dgm:spPr/>
    </dgm:pt>
    <dgm:pt modelId="{AFF6A2C4-793D-4030-8431-E82FFF1AF30A}" type="pres">
      <dgm:prSet presAssocID="{11103D8D-26E8-4675-AD1F-23C1F9AF9D2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1FD5968-D50A-49CE-8F1A-F17B3C37EBC3}" type="pres">
      <dgm:prSet presAssocID="{11103D8D-26E8-4675-AD1F-23C1F9AF9D20}" presName="spaceRect" presStyleCnt="0"/>
      <dgm:spPr/>
    </dgm:pt>
    <dgm:pt modelId="{8D7CF488-123C-48CB-9E4B-4F18AE37B966}" type="pres">
      <dgm:prSet presAssocID="{11103D8D-26E8-4675-AD1F-23C1F9AF9D20}" presName="textRect" presStyleLbl="revTx" presStyleIdx="2" presStyleCnt="5">
        <dgm:presLayoutVars>
          <dgm:chMax val="1"/>
          <dgm:chPref val="1"/>
        </dgm:presLayoutVars>
      </dgm:prSet>
      <dgm:spPr/>
    </dgm:pt>
    <dgm:pt modelId="{5E953D16-1667-4D02-B057-8F2E88BD6F59}" type="pres">
      <dgm:prSet presAssocID="{6C0CC61C-6CBA-4116-904D-F0CE2C9AA228}" presName="sibTrans" presStyleCnt="0"/>
      <dgm:spPr/>
    </dgm:pt>
    <dgm:pt modelId="{95083B95-8F93-4623-86A4-5C076738305F}" type="pres">
      <dgm:prSet presAssocID="{3433E94A-C192-46EE-8E90-3D22FC3048AA}" presName="compNode" presStyleCnt="0"/>
      <dgm:spPr/>
    </dgm:pt>
    <dgm:pt modelId="{27286DEF-AE96-4D35-B565-7C13DDAB13E0}" type="pres">
      <dgm:prSet presAssocID="{3433E94A-C192-46EE-8E90-3D22FC3048A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91F99FA-FA89-4BE3-80B0-949C590D3089}" type="pres">
      <dgm:prSet presAssocID="{3433E94A-C192-46EE-8E90-3D22FC3048AA}" presName="spaceRect" presStyleCnt="0"/>
      <dgm:spPr/>
    </dgm:pt>
    <dgm:pt modelId="{231B269C-5073-4B30-90E4-6E14AD2597C7}" type="pres">
      <dgm:prSet presAssocID="{3433E94A-C192-46EE-8E90-3D22FC3048AA}" presName="textRect" presStyleLbl="revTx" presStyleIdx="3" presStyleCnt="5">
        <dgm:presLayoutVars>
          <dgm:chMax val="1"/>
          <dgm:chPref val="1"/>
        </dgm:presLayoutVars>
      </dgm:prSet>
      <dgm:spPr/>
    </dgm:pt>
    <dgm:pt modelId="{29AD559A-8771-4682-BEF7-181C43FD1433}" type="pres">
      <dgm:prSet presAssocID="{4CA5434C-03D6-4451-BA77-F316B7C54B0A}" presName="sibTrans" presStyleCnt="0"/>
      <dgm:spPr/>
    </dgm:pt>
    <dgm:pt modelId="{EA499DDD-2C95-4D1A-99AB-B67C2471E6F3}" type="pres">
      <dgm:prSet presAssocID="{582C1A4D-85F5-4335-B34D-E74B8CA1E67B}" presName="compNode" presStyleCnt="0"/>
      <dgm:spPr/>
    </dgm:pt>
    <dgm:pt modelId="{B309EBB8-DB2A-4FCC-A2B9-AE05E18AAB5A}" type="pres">
      <dgm:prSet presAssocID="{582C1A4D-85F5-4335-B34D-E74B8CA1E67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15C75A6-BC55-497F-B34E-3BC9EDAD387C}" type="pres">
      <dgm:prSet presAssocID="{582C1A4D-85F5-4335-B34D-E74B8CA1E67B}" presName="spaceRect" presStyleCnt="0"/>
      <dgm:spPr/>
    </dgm:pt>
    <dgm:pt modelId="{FA56E8D4-3F39-44F0-ABBE-CC372AF48C84}" type="pres">
      <dgm:prSet presAssocID="{582C1A4D-85F5-4335-B34D-E74B8CA1E67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2F28D1E-AB69-4324-A953-5149A0B6B7D1}" type="presOf" srcId="{3433E94A-C192-46EE-8E90-3D22FC3048AA}" destId="{231B269C-5073-4B30-90E4-6E14AD2597C7}" srcOrd="0" destOrd="0" presId="urn:microsoft.com/office/officeart/2018/2/layout/IconLabelList"/>
    <dgm:cxn modelId="{C8BF5D2D-20B1-4E70-913E-6604ECE1D15C}" type="presOf" srcId="{5523EC41-124D-440C-9B66-083F13E10E5F}" destId="{4EC7395A-09C3-4BBE-99C9-DAAE90BD651F}" srcOrd="0" destOrd="0" presId="urn:microsoft.com/office/officeart/2018/2/layout/IconLabelList"/>
    <dgm:cxn modelId="{CE22ED62-B539-4CBC-AF18-DFAFAF330660}" srcId="{0249E54D-6EC0-40F1-9D3D-4DE1DA87D9C3}" destId="{11103D8D-26E8-4675-AD1F-23C1F9AF9D20}" srcOrd="2" destOrd="0" parTransId="{2A6CF972-B69D-4B32-81FA-98EE84C4B06F}" sibTransId="{6C0CC61C-6CBA-4116-904D-F0CE2C9AA228}"/>
    <dgm:cxn modelId="{D898EB74-A68D-4265-BD70-730028F843CE}" srcId="{0249E54D-6EC0-40F1-9D3D-4DE1DA87D9C3}" destId="{582C1A4D-85F5-4335-B34D-E74B8CA1E67B}" srcOrd="4" destOrd="0" parTransId="{A7455E52-AD5C-4F0D-9176-AD252A6980BB}" sibTransId="{A5897F56-DE98-42BD-A4B0-AA771334F767}"/>
    <dgm:cxn modelId="{3753BB7F-EB88-40C2-A31C-1C0A6FA2A570}" srcId="{0249E54D-6EC0-40F1-9D3D-4DE1DA87D9C3}" destId="{5523EC41-124D-440C-9B66-083F13E10E5F}" srcOrd="1" destOrd="0" parTransId="{CF561A68-54B7-4066-9DE5-009A08ADAE12}" sibTransId="{FF2E7E34-E935-446C-809F-F314917D2773}"/>
    <dgm:cxn modelId="{447F519D-87C8-4DB8-8027-DDED3BB307BF}" srcId="{0249E54D-6EC0-40F1-9D3D-4DE1DA87D9C3}" destId="{ADB40E4A-65FD-4ADB-9155-EC7CC0902C15}" srcOrd="0" destOrd="0" parTransId="{68DC36CC-825B-4C00-A4BB-38E7ED652233}" sibTransId="{2CD9CC94-B649-40E2-9BEE-98D528A07E49}"/>
    <dgm:cxn modelId="{BC8801A0-0C4A-4953-A6D8-D8D30C7A42EE}" type="presOf" srcId="{11103D8D-26E8-4675-AD1F-23C1F9AF9D20}" destId="{8D7CF488-123C-48CB-9E4B-4F18AE37B966}" srcOrd="0" destOrd="0" presId="urn:microsoft.com/office/officeart/2018/2/layout/IconLabelList"/>
    <dgm:cxn modelId="{ED95BBBB-9BE0-4641-87A6-3CEBD4362001}" srcId="{0249E54D-6EC0-40F1-9D3D-4DE1DA87D9C3}" destId="{3433E94A-C192-46EE-8E90-3D22FC3048AA}" srcOrd="3" destOrd="0" parTransId="{6E4983AB-1A9C-4FDF-A835-1BA1A3007EA6}" sibTransId="{4CA5434C-03D6-4451-BA77-F316B7C54B0A}"/>
    <dgm:cxn modelId="{4A407CC4-DF02-446E-A6DD-A4FE0D823143}" type="presOf" srcId="{ADB40E4A-65FD-4ADB-9155-EC7CC0902C15}" destId="{D030D3DD-3CC0-4F76-9E6C-A8C323214E4D}" srcOrd="0" destOrd="0" presId="urn:microsoft.com/office/officeart/2018/2/layout/IconLabelList"/>
    <dgm:cxn modelId="{3F142CD9-18E9-48F8-BDB7-5B5BF21E0F61}" type="presOf" srcId="{0249E54D-6EC0-40F1-9D3D-4DE1DA87D9C3}" destId="{6B556BF1-4882-4003-A463-6C67D2FAC2F6}" srcOrd="0" destOrd="0" presId="urn:microsoft.com/office/officeart/2018/2/layout/IconLabelList"/>
    <dgm:cxn modelId="{FDEF4EF7-F88C-442F-B2E9-8774E0B77ABE}" type="presOf" srcId="{582C1A4D-85F5-4335-B34D-E74B8CA1E67B}" destId="{FA56E8D4-3F39-44F0-ABBE-CC372AF48C84}" srcOrd="0" destOrd="0" presId="urn:microsoft.com/office/officeart/2018/2/layout/IconLabelList"/>
    <dgm:cxn modelId="{2334679F-37F9-424F-AA53-70345E32152D}" type="presParOf" srcId="{6B556BF1-4882-4003-A463-6C67D2FAC2F6}" destId="{52014ECD-06F2-4376-A5DD-A4EA3D79B50A}" srcOrd="0" destOrd="0" presId="urn:microsoft.com/office/officeart/2018/2/layout/IconLabelList"/>
    <dgm:cxn modelId="{E8490E92-DB81-4895-8DF8-7F75E6418FEA}" type="presParOf" srcId="{52014ECD-06F2-4376-A5DD-A4EA3D79B50A}" destId="{D8D109A3-234B-471A-80DA-CA62F9A9F89E}" srcOrd="0" destOrd="0" presId="urn:microsoft.com/office/officeart/2018/2/layout/IconLabelList"/>
    <dgm:cxn modelId="{EB9360DD-9966-4C0D-888A-EF95D798FD8C}" type="presParOf" srcId="{52014ECD-06F2-4376-A5DD-A4EA3D79B50A}" destId="{7BBAE030-8878-4684-801C-C1274A297796}" srcOrd="1" destOrd="0" presId="urn:microsoft.com/office/officeart/2018/2/layout/IconLabelList"/>
    <dgm:cxn modelId="{53E655DF-49D6-4250-A947-5271A89FF579}" type="presParOf" srcId="{52014ECD-06F2-4376-A5DD-A4EA3D79B50A}" destId="{D030D3DD-3CC0-4F76-9E6C-A8C323214E4D}" srcOrd="2" destOrd="0" presId="urn:microsoft.com/office/officeart/2018/2/layout/IconLabelList"/>
    <dgm:cxn modelId="{984442B3-7F0C-4182-AFEB-12A7B98CD3C2}" type="presParOf" srcId="{6B556BF1-4882-4003-A463-6C67D2FAC2F6}" destId="{B636D7A7-ABB8-410C-A88B-1E64EFA1CE00}" srcOrd="1" destOrd="0" presId="urn:microsoft.com/office/officeart/2018/2/layout/IconLabelList"/>
    <dgm:cxn modelId="{1D7495EE-76DA-4CBC-884D-B49E05B630FC}" type="presParOf" srcId="{6B556BF1-4882-4003-A463-6C67D2FAC2F6}" destId="{6829A8FE-9D18-4EA0-9C7B-CD234B46F795}" srcOrd="2" destOrd="0" presId="urn:microsoft.com/office/officeart/2018/2/layout/IconLabelList"/>
    <dgm:cxn modelId="{DD064222-3096-458F-B6F3-E3C3EC970091}" type="presParOf" srcId="{6829A8FE-9D18-4EA0-9C7B-CD234B46F795}" destId="{359469E2-053A-4347-B450-1A779FDCF201}" srcOrd="0" destOrd="0" presId="urn:microsoft.com/office/officeart/2018/2/layout/IconLabelList"/>
    <dgm:cxn modelId="{BEEBCCB2-6540-45F4-BF59-DC741A69A13D}" type="presParOf" srcId="{6829A8FE-9D18-4EA0-9C7B-CD234B46F795}" destId="{9BA448AF-6665-493F-AA4A-826EE0099C71}" srcOrd="1" destOrd="0" presId="urn:microsoft.com/office/officeart/2018/2/layout/IconLabelList"/>
    <dgm:cxn modelId="{A46A90CC-A66C-4D67-BCE1-6AB869EBD7A1}" type="presParOf" srcId="{6829A8FE-9D18-4EA0-9C7B-CD234B46F795}" destId="{4EC7395A-09C3-4BBE-99C9-DAAE90BD651F}" srcOrd="2" destOrd="0" presId="urn:microsoft.com/office/officeart/2018/2/layout/IconLabelList"/>
    <dgm:cxn modelId="{9BF49F9C-F013-42A6-9FF5-75A3CD9FFF41}" type="presParOf" srcId="{6B556BF1-4882-4003-A463-6C67D2FAC2F6}" destId="{ABBC16B9-54DC-45F1-AADA-F6299D56F14C}" srcOrd="3" destOrd="0" presId="urn:microsoft.com/office/officeart/2018/2/layout/IconLabelList"/>
    <dgm:cxn modelId="{5C692C4B-21A7-4442-87F2-21612C7653D5}" type="presParOf" srcId="{6B556BF1-4882-4003-A463-6C67D2FAC2F6}" destId="{9C69CC49-2446-4649-B670-F994FBAEFC72}" srcOrd="4" destOrd="0" presId="urn:microsoft.com/office/officeart/2018/2/layout/IconLabelList"/>
    <dgm:cxn modelId="{128D1269-F933-4201-BB63-F44F6D6B0396}" type="presParOf" srcId="{9C69CC49-2446-4649-B670-F994FBAEFC72}" destId="{AFF6A2C4-793D-4030-8431-E82FFF1AF30A}" srcOrd="0" destOrd="0" presId="urn:microsoft.com/office/officeart/2018/2/layout/IconLabelList"/>
    <dgm:cxn modelId="{DA95247B-73EC-4EBD-80F5-EA72AFDB6DB7}" type="presParOf" srcId="{9C69CC49-2446-4649-B670-F994FBAEFC72}" destId="{81FD5968-D50A-49CE-8F1A-F17B3C37EBC3}" srcOrd="1" destOrd="0" presId="urn:microsoft.com/office/officeart/2018/2/layout/IconLabelList"/>
    <dgm:cxn modelId="{D738B4FD-2BEC-414B-A077-2C8037A62168}" type="presParOf" srcId="{9C69CC49-2446-4649-B670-F994FBAEFC72}" destId="{8D7CF488-123C-48CB-9E4B-4F18AE37B966}" srcOrd="2" destOrd="0" presId="urn:microsoft.com/office/officeart/2018/2/layout/IconLabelList"/>
    <dgm:cxn modelId="{67BCD5AB-31E7-463D-9642-B8C3142A0DE5}" type="presParOf" srcId="{6B556BF1-4882-4003-A463-6C67D2FAC2F6}" destId="{5E953D16-1667-4D02-B057-8F2E88BD6F59}" srcOrd="5" destOrd="0" presId="urn:microsoft.com/office/officeart/2018/2/layout/IconLabelList"/>
    <dgm:cxn modelId="{9F08E6C7-1607-4537-8CBF-EBFC63737808}" type="presParOf" srcId="{6B556BF1-4882-4003-A463-6C67D2FAC2F6}" destId="{95083B95-8F93-4623-86A4-5C076738305F}" srcOrd="6" destOrd="0" presId="urn:microsoft.com/office/officeart/2018/2/layout/IconLabelList"/>
    <dgm:cxn modelId="{835A1CA4-6C42-44B8-9FC9-FF8CCD71494A}" type="presParOf" srcId="{95083B95-8F93-4623-86A4-5C076738305F}" destId="{27286DEF-AE96-4D35-B565-7C13DDAB13E0}" srcOrd="0" destOrd="0" presId="urn:microsoft.com/office/officeart/2018/2/layout/IconLabelList"/>
    <dgm:cxn modelId="{82958CBA-D280-4F19-99EE-23C0C1D0DBE0}" type="presParOf" srcId="{95083B95-8F93-4623-86A4-5C076738305F}" destId="{091F99FA-FA89-4BE3-80B0-949C590D3089}" srcOrd="1" destOrd="0" presId="urn:microsoft.com/office/officeart/2018/2/layout/IconLabelList"/>
    <dgm:cxn modelId="{D550DED0-2ECC-408E-8169-87D6A2D7894D}" type="presParOf" srcId="{95083B95-8F93-4623-86A4-5C076738305F}" destId="{231B269C-5073-4B30-90E4-6E14AD2597C7}" srcOrd="2" destOrd="0" presId="urn:microsoft.com/office/officeart/2018/2/layout/IconLabelList"/>
    <dgm:cxn modelId="{4151918C-BAC8-4FE3-99AC-6D6E0716C503}" type="presParOf" srcId="{6B556BF1-4882-4003-A463-6C67D2FAC2F6}" destId="{29AD559A-8771-4682-BEF7-181C43FD1433}" srcOrd="7" destOrd="0" presId="urn:microsoft.com/office/officeart/2018/2/layout/IconLabelList"/>
    <dgm:cxn modelId="{2A8CE93D-D812-4C6F-8E9D-867DC845CB9C}" type="presParOf" srcId="{6B556BF1-4882-4003-A463-6C67D2FAC2F6}" destId="{EA499DDD-2C95-4D1A-99AB-B67C2471E6F3}" srcOrd="8" destOrd="0" presId="urn:microsoft.com/office/officeart/2018/2/layout/IconLabelList"/>
    <dgm:cxn modelId="{81BD648C-838B-4CD8-A16D-4078A0956260}" type="presParOf" srcId="{EA499DDD-2C95-4D1A-99AB-B67C2471E6F3}" destId="{B309EBB8-DB2A-4FCC-A2B9-AE05E18AAB5A}" srcOrd="0" destOrd="0" presId="urn:microsoft.com/office/officeart/2018/2/layout/IconLabelList"/>
    <dgm:cxn modelId="{E44102B2-2AA9-4AE1-BC35-A1ECAF2AACA9}" type="presParOf" srcId="{EA499DDD-2C95-4D1A-99AB-B67C2471E6F3}" destId="{315C75A6-BC55-497F-B34E-3BC9EDAD387C}" srcOrd="1" destOrd="0" presId="urn:microsoft.com/office/officeart/2018/2/layout/IconLabelList"/>
    <dgm:cxn modelId="{887AE270-F637-4233-B2D0-4D3621E53B3A}" type="presParOf" srcId="{EA499DDD-2C95-4D1A-99AB-B67C2471E6F3}" destId="{FA56E8D4-3F39-44F0-ABBE-CC372AF48C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77623-BB3D-4C31-AB69-ADE60ACC288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0D3140-4622-434D-8EA4-9A5722E3E87C}">
      <dgm:prSet/>
      <dgm:spPr/>
      <dgm:t>
        <a:bodyPr/>
        <a:lstStyle/>
        <a:p>
          <a:r>
            <a:rPr lang="en-US"/>
            <a:t>Portal for Registry of Administrative Procedures</a:t>
          </a:r>
        </a:p>
      </dgm:t>
    </dgm:pt>
    <dgm:pt modelId="{CEE4123E-7B44-41CB-BBA2-B145A75CA6E5}" type="parTrans" cxnId="{A1F2A673-CB22-4ABB-8F99-7660082D2DE4}">
      <dgm:prSet/>
      <dgm:spPr/>
      <dgm:t>
        <a:bodyPr/>
        <a:lstStyle/>
        <a:p>
          <a:endParaRPr lang="en-US"/>
        </a:p>
      </dgm:t>
    </dgm:pt>
    <dgm:pt modelId="{CCDF138B-9599-4F14-9057-80D326141166}" type="sibTrans" cxnId="{A1F2A673-CB22-4ABB-8F99-7660082D2DE4}">
      <dgm:prSet/>
      <dgm:spPr/>
      <dgm:t>
        <a:bodyPr/>
        <a:lstStyle/>
        <a:p>
          <a:endParaRPr lang="en-US"/>
        </a:p>
      </dgm:t>
    </dgm:pt>
    <dgm:pt modelId="{40054784-01B1-4F47-B7CF-57F2830EDF01}">
      <dgm:prSet/>
      <dgm:spPr/>
      <dgm:t>
        <a:bodyPr/>
        <a:lstStyle/>
        <a:p>
          <a:r>
            <a:rPr lang="en-US"/>
            <a:t>Launch Date: Established on June 8, 2021.</a:t>
          </a:r>
        </a:p>
      </dgm:t>
    </dgm:pt>
    <dgm:pt modelId="{1D0C9566-0B35-4513-A58E-4974C30BADB6}" type="parTrans" cxnId="{586AB1C4-BCD4-431F-98D2-D20CFDDC6ED0}">
      <dgm:prSet/>
      <dgm:spPr/>
      <dgm:t>
        <a:bodyPr/>
        <a:lstStyle/>
        <a:p>
          <a:endParaRPr lang="en-US"/>
        </a:p>
      </dgm:t>
    </dgm:pt>
    <dgm:pt modelId="{97A110D8-AD19-4684-A241-A5F7FB1E7614}" type="sibTrans" cxnId="{586AB1C4-BCD4-431F-98D2-D20CFDDC6ED0}">
      <dgm:prSet/>
      <dgm:spPr/>
      <dgm:t>
        <a:bodyPr/>
        <a:lstStyle/>
        <a:p>
          <a:endParaRPr lang="en-US"/>
        </a:p>
      </dgm:t>
    </dgm:pt>
    <dgm:pt modelId="{15D600E6-1C95-4DA6-A856-D0D33930C672}">
      <dgm:prSet/>
      <dgm:spPr/>
      <dgm:t>
        <a:bodyPr/>
        <a:lstStyle/>
        <a:p>
          <a:r>
            <a:rPr lang="en-US"/>
            <a:t>Website: https://rap.euprava.gov.rs</a:t>
          </a:r>
        </a:p>
      </dgm:t>
    </dgm:pt>
    <dgm:pt modelId="{FD456A5D-DEF0-4104-8189-E54A89B479EB}" type="parTrans" cxnId="{E648C43C-DC68-40DF-B291-C0C1D67F1DBA}">
      <dgm:prSet/>
      <dgm:spPr/>
      <dgm:t>
        <a:bodyPr/>
        <a:lstStyle/>
        <a:p>
          <a:endParaRPr lang="en-US"/>
        </a:p>
      </dgm:t>
    </dgm:pt>
    <dgm:pt modelId="{23B1B2CC-AC6C-41C9-ABCA-8CAA1D7C7387}" type="sibTrans" cxnId="{E648C43C-DC68-40DF-B291-C0C1D67F1DBA}">
      <dgm:prSet/>
      <dgm:spPr/>
      <dgm:t>
        <a:bodyPr/>
        <a:lstStyle/>
        <a:p>
          <a:endParaRPr lang="en-US"/>
        </a:p>
      </dgm:t>
    </dgm:pt>
    <dgm:pt modelId="{43B2F014-CF9F-4C18-A356-6C58E1FD88AF}">
      <dgm:prSet/>
      <dgm:spPr/>
      <dgm:t>
        <a:bodyPr/>
        <a:lstStyle/>
        <a:p>
          <a:r>
            <a:rPr lang="en-US"/>
            <a:t>Business Environment Improvement: Provides centralized information on the rights and obligations of businesses, enhancing transparency.</a:t>
          </a:r>
        </a:p>
      </dgm:t>
    </dgm:pt>
    <dgm:pt modelId="{BC5EF873-D0BA-4675-B9F8-4BF70068B0AA}" type="parTrans" cxnId="{F3A6CBFD-4E27-47A0-B785-65A7A9BB4229}">
      <dgm:prSet/>
      <dgm:spPr/>
      <dgm:t>
        <a:bodyPr/>
        <a:lstStyle/>
        <a:p>
          <a:endParaRPr lang="en-US"/>
        </a:p>
      </dgm:t>
    </dgm:pt>
    <dgm:pt modelId="{4242BFFC-8E65-492B-86F3-30546B5538EE}" type="sibTrans" cxnId="{F3A6CBFD-4E27-47A0-B785-65A7A9BB4229}">
      <dgm:prSet/>
      <dgm:spPr/>
      <dgm:t>
        <a:bodyPr/>
        <a:lstStyle/>
        <a:p>
          <a:endParaRPr lang="en-US"/>
        </a:p>
      </dgm:t>
    </dgm:pt>
    <dgm:pt modelId="{78E93241-5AAD-4AEA-9010-45A42C9F8CCA}">
      <dgm:prSet/>
      <dgm:spPr/>
      <dgm:t>
        <a:bodyPr/>
        <a:lstStyle/>
        <a:p>
          <a:r>
            <a:rPr lang="en-US"/>
            <a:t>Public Service Standardization: Creates conditions for consistent operations and standardization of public services.</a:t>
          </a:r>
        </a:p>
      </dgm:t>
    </dgm:pt>
    <dgm:pt modelId="{9508873F-9486-430A-B55A-90249C9180B4}" type="parTrans" cxnId="{19A049AE-D798-4F20-A05F-B9EF8520EA2A}">
      <dgm:prSet/>
      <dgm:spPr/>
      <dgm:t>
        <a:bodyPr/>
        <a:lstStyle/>
        <a:p>
          <a:endParaRPr lang="en-US"/>
        </a:p>
      </dgm:t>
    </dgm:pt>
    <dgm:pt modelId="{1B96D4AA-9BFB-4078-A84F-8C62D2A2C09E}" type="sibTrans" cxnId="{19A049AE-D798-4F20-A05F-B9EF8520EA2A}">
      <dgm:prSet/>
      <dgm:spPr/>
      <dgm:t>
        <a:bodyPr/>
        <a:lstStyle/>
        <a:p>
          <a:endParaRPr lang="en-US"/>
        </a:p>
      </dgm:t>
    </dgm:pt>
    <dgm:pt modelId="{166DBA46-CA8F-4190-A38E-0C3BF36B5998}">
      <dgm:prSet/>
      <dgm:spPr/>
      <dgm:t>
        <a:bodyPr/>
        <a:lstStyle/>
        <a:p>
          <a:r>
            <a:rPr lang="en-US"/>
            <a:t>Time Efficiency: Estimated 50% reduction in the time required for businesses to familiarize themselves with procedures.</a:t>
          </a:r>
        </a:p>
      </dgm:t>
    </dgm:pt>
    <dgm:pt modelId="{1E655366-E7FB-40A8-8DD1-8F4003CC0DDE}" type="parTrans" cxnId="{5EBEF2FE-A02C-45FA-92D2-89A2BB16B8A3}">
      <dgm:prSet/>
      <dgm:spPr/>
      <dgm:t>
        <a:bodyPr/>
        <a:lstStyle/>
        <a:p>
          <a:endParaRPr lang="en-US"/>
        </a:p>
      </dgm:t>
    </dgm:pt>
    <dgm:pt modelId="{E7D2E138-BAF6-46CB-8CB1-BB69BDB122A7}" type="sibTrans" cxnId="{5EBEF2FE-A02C-45FA-92D2-89A2BB16B8A3}">
      <dgm:prSet/>
      <dgm:spPr/>
      <dgm:t>
        <a:bodyPr/>
        <a:lstStyle/>
        <a:p>
          <a:endParaRPr lang="en-US"/>
        </a:p>
      </dgm:t>
    </dgm:pt>
    <dgm:pt modelId="{97A765B4-DD0F-4A2C-930B-09E8D0163871}" type="pres">
      <dgm:prSet presAssocID="{21D77623-BB3D-4C31-AB69-ADE60ACC2881}" presName="diagram" presStyleCnt="0">
        <dgm:presLayoutVars>
          <dgm:dir/>
          <dgm:resizeHandles val="exact"/>
        </dgm:presLayoutVars>
      </dgm:prSet>
      <dgm:spPr/>
    </dgm:pt>
    <dgm:pt modelId="{B5AD7BB6-1D84-48DF-A26A-B438B6093244}" type="pres">
      <dgm:prSet presAssocID="{D20D3140-4622-434D-8EA4-9A5722E3E87C}" presName="node" presStyleLbl="node1" presStyleIdx="0" presStyleCnt="6">
        <dgm:presLayoutVars>
          <dgm:bulletEnabled val="1"/>
        </dgm:presLayoutVars>
      </dgm:prSet>
      <dgm:spPr/>
    </dgm:pt>
    <dgm:pt modelId="{42D3C2E6-A486-4D44-B9AD-561516AECE7B}" type="pres">
      <dgm:prSet presAssocID="{CCDF138B-9599-4F14-9057-80D326141166}" presName="sibTrans" presStyleCnt="0"/>
      <dgm:spPr/>
    </dgm:pt>
    <dgm:pt modelId="{F841854A-ED23-4402-8AF9-F1DAF00B0880}" type="pres">
      <dgm:prSet presAssocID="{40054784-01B1-4F47-B7CF-57F2830EDF01}" presName="node" presStyleLbl="node1" presStyleIdx="1" presStyleCnt="6">
        <dgm:presLayoutVars>
          <dgm:bulletEnabled val="1"/>
        </dgm:presLayoutVars>
      </dgm:prSet>
      <dgm:spPr/>
    </dgm:pt>
    <dgm:pt modelId="{7A459E85-68F4-4F3E-AD93-36C21A247A4A}" type="pres">
      <dgm:prSet presAssocID="{97A110D8-AD19-4684-A241-A5F7FB1E7614}" presName="sibTrans" presStyleCnt="0"/>
      <dgm:spPr/>
    </dgm:pt>
    <dgm:pt modelId="{482165A4-88F1-4383-B135-F3A4BC213053}" type="pres">
      <dgm:prSet presAssocID="{15D600E6-1C95-4DA6-A856-D0D33930C672}" presName="node" presStyleLbl="node1" presStyleIdx="2" presStyleCnt="6">
        <dgm:presLayoutVars>
          <dgm:bulletEnabled val="1"/>
        </dgm:presLayoutVars>
      </dgm:prSet>
      <dgm:spPr/>
    </dgm:pt>
    <dgm:pt modelId="{2AA7FD29-FD61-42E1-A5D1-5BFCBDB41789}" type="pres">
      <dgm:prSet presAssocID="{23B1B2CC-AC6C-41C9-ABCA-8CAA1D7C7387}" presName="sibTrans" presStyleCnt="0"/>
      <dgm:spPr/>
    </dgm:pt>
    <dgm:pt modelId="{F5CFE9E6-DFB6-435C-951C-89F19D1F6301}" type="pres">
      <dgm:prSet presAssocID="{43B2F014-CF9F-4C18-A356-6C58E1FD88AF}" presName="node" presStyleLbl="node1" presStyleIdx="3" presStyleCnt="6">
        <dgm:presLayoutVars>
          <dgm:bulletEnabled val="1"/>
        </dgm:presLayoutVars>
      </dgm:prSet>
      <dgm:spPr/>
    </dgm:pt>
    <dgm:pt modelId="{899FA27F-D725-4A15-AF99-6114E41B1AD6}" type="pres">
      <dgm:prSet presAssocID="{4242BFFC-8E65-492B-86F3-30546B5538EE}" presName="sibTrans" presStyleCnt="0"/>
      <dgm:spPr/>
    </dgm:pt>
    <dgm:pt modelId="{8717B40B-35E9-426A-A54A-737C63B7246D}" type="pres">
      <dgm:prSet presAssocID="{78E93241-5AAD-4AEA-9010-45A42C9F8CCA}" presName="node" presStyleLbl="node1" presStyleIdx="4" presStyleCnt="6">
        <dgm:presLayoutVars>
          <dgm:bulletEnabled val="1"/>
        </dgm:presLayoutVars>
      </dgm:prSet>
      <dgm:spPr/>
    </dgm:pt>
    <dgm:pt modelId="{863F1C2A-53B7-4449-8257-EF7D848ED05C}" type="pres">
      <dgm:prSet presAssocID="{1B96D4AA-9BFB-4078-A84F-8C62D2A2C09E}" presName="sibTrans" presStyleCnt="0"/>
      <dgm:spPr/>
    </dgm:pt>
    <dgm:pt modelId="{E1F9A6C6-302B-4C87-86DD-6067839C43C1}" type="pres">
      <dgm:prSet presAssocID="{166DBA46-CA8F-4190-A38E-0C3BF36B5998}" presName="node" presStyleLbl="node1" presStyleIdx="5" presStyleCnt="6">
        <dgm:presLayoutVars>
          <dgm:bulletEnabled val="1"/>
        </dgm:presLayoutVars>
      </dgm:prSet>
      <dgm:spPr/>
    </dgm:pt>
  </dgm:ptLst>
  <dgm:cxnLst>
    <dgm:cxn modelId="{5072E212-8346-46F6-A32E-F335E1F705E5}" type="presOf" srcId="{21D77623-BB3D-4C31-AB69-ADE60ACC2881}" destId="{97A765B4-DD0F-4A2C-930B-09E8D0163871}" srcOrd="0" destOrd="0" presId="urn:microsoft.com/office/officeart/2005/8/layout/default"/>
    <dgm:cxn modelId="{5A90B22D-17A8-4C28-96A5-CF374C3ECF52}" type="presOf" srcId="{43B2F014-CF9F-4C18-A356-6C58E1FD88AF}" destId="{F5CFE9E6-DFB6-435C-951C-89F19D1F6301}" srcOrd="0" destOrd="0" presId="urn:microsoft.com/office/officeart/2005/8/layout/default"/>
    <dgm:cxn modelId="{E648C43C-DC68-40DF-B291-C0C1D67F1DBA}" srcId="{21D77623-BB3D-4C31-AB69-ADE60ACC2881}" destId="{15D600E6-1C95-4DA6-A856-D0D33930C672}" srcOrd="2" destOrd="0" parTransId="{FD456A5D-DEF0-4104-8189-E54A89B479EB}" sibTransId="{23B1B2CC-AC6C-41C9-ABCA-8CAA1D7C7387}"/>
    <dgm:cxn modelId="{F5F1415C-23C4-41B3-9585-619134458523}" type="presOf" srcId="{D20D3140-4622-434D-8EA4-9A5722E3E87C}" destId="{B5AD7BB6-1D84-48DF-A26A-B438B6093244}" srcOrd="0" destOrd="0" presId="urn:microsoft.com/office/officeart/2005/8/layout/default"/>
    <dgm:cxn modelId="{A1F2A673-CB22-4ABB-8F99-7660082D2DE4}" srcId="{21D77623-BB3D-4C31-AB69-ADE60ACC2881}" destId="{D20D3140-4622-434D-8EA4-9A5722E3E87C}" srcOrd="0" destOrd="0" parTransId="{CEE4123E-7B44-41CB-BBA2-B145A75CA6E5}" sibTransId="{CCDF138B-9599-4F14-9057-80D326141166}"/>
    <dgm:cxn modelId="{41EB1879-A227-4897-9DD5-151383D09736}" type="presOf" srcId="{40054784-01B1-4F47-B7CF-57F2830EDF01}" destId="{F841854A-ED23-4402-8AF9-F1DAF00B0880}" srcOrd="0" destOrd="0" presId="urn:microsoft.com/office/officeart/2005/8/layout/default"/>
    <dgm:cxn modelId="{D09CB283-710F-496D-97AD-9E777721AD28}" type="presOf" srcId="{15D600E6-1C95-4DA6-A856-D0D33930C672}" destId="{482165A4-88F1-4383-B135-F3A4BC213053}" srcOrd="0" destOrd="0" presId="urn:microsoft.com/office/officeart/2005/8/layout/default"/>
    <dgm:cxn modelId="{414C5E9F-C3D5-4459-8987-F11E1452AA0C}" type="presOf" srcId="{166DBA46-CA8F-4190-A38E-0C3BF36B5998}" destId="{E1F9A6C6-302B-4C87-86DD-6067839C43C1}" srcOrd="0" destOrd="0" presId="urn:microsoft.com/office/officeart/2005/8/layout/default"/>
    <dgm:cxn modelId="{19A049AE-D798-4F20-A05F-B9EF8520EA2A}" srcId="{21D77623-BB3D-4C31-AB69-ADE60ACC2881}" destId="{78E93241-5AAD-4AEA-9010-45A42C9F8CCA}" srcOrd="4" destOrd="0" parTransId="{9508873F-9486-430A-B55A-90249C9180B4}" sibTransId="{1B96D4AA-9BFB-4078-A84F-8C62D2A2C09E}"/>
    <dgm:cxn modelId="{586AB1C4-BCD4-431F-98D2-D20CFDDC6ED0}" srcId="{21D77623-BB3D-4C31-AB69-ADE60ACC2881}" destId="{40054784-01B1-4F47-B7CF-57F2830EDF01}" srcOrd="1" destOrd="0" parTransId="{1D0C9566-0B35-4513-A58E-4974C30BADB6}" sibTransId="{97A110D8-AD19-4684-A241-A5F7FB1E7614}"/>
    <dgm:cxn modelId="{717C82E4-0387-48F5-8AE6-1662B0934752}" type="presOf" srcId="{78E93241-5AAD-4AEA-9010-45A42C9F8CCA}" destId="{8717B40B-35E9-426A-A54A-737C63B7246D}" srcOrd="0" destOrd="0" presId="urn:microsoft.com/office/officeart/2005/8/layout/default"/>
    <dgm:cxn modelId="{F3A6CBFD-4E27-47A0-B785-65A7A9BB4229}" srcId="{21D77623-BB3D-4C31-AB69-ADE60ACC2881}" destId="{43B2F014-CF9F-4C18-A356-6C58E1FD88AF}" srcOrd="3" destOrd="0" parTransId="{BC5EF873-D0BA-4675-B9F8-4BF70068B0AA}" sibTransId="{4242BFFC-8E65-492B-86F3-30546B5538EE}"/>
    <dgm:cxn modelId="{5EBEF2FE-A02C-45FA-92D2-89A2BB16B8A3}" srcId="{21D77623-BB3D-4C31-AB69-ADE60ACC2881}" destId="{166DBA46-CA8F-4190-A38E-0C3BF36B5998}" srcOrd="5" destOrd="0" parTransId="{1E655366-E7FB-40A8-8DD1-8F4003CC0DDE}" sibTransId="{E7D2E138-BAF6-46CB-8CB1-BB69BDB122A7}"/>
    <dgm:cxn modelId="{A29E81B4-C678-4FE7-965A-313179FE67E7}" type="presParOf" srcId="{97A765B4-DD0F-4A2C-930B-09E8D0163871}" destId="{B5AD7BB6-1D84-48DF-A26A-B438B6093244}" srcOrd="0" destOrd="0" presId="urn:microsoft.com/office/officeart/2005/8/layout/default"/>
    <dgm:cxn modelId="{C04EF7A2-E94E-456A-BACC-809D46242638}" type="presParOf" srcId="{97A765B4-DD0F-4A2C-930B-09E8D0163871}" destId="{42D3C2E6-A486-4D44-B9AD-561516AECE7B}" srcOrd="1" destOrd="0" presId="urn:microsoft.com/office/officeart/2005/8/layout/default"/>
    <dgm:cxn modelId="{F7523434-B09C-4D6D-9ACD-71E4D6BC6688}" type="presParOf" srcId="{97A765B4-DD0F-4A2C-930B-09E8D0163871}" destId="{F841854A-ED23-4402-8AF9-F1DAF00B0880}" srcOrd="2" destOrd="0" presId="urn:microsoft.com/office/officeart/2005/8/layout/default"/>
    <dgm:cxn modelId="{CA9F34A5-A5D9-4ABB-BA22-E72D80A105F9}" type="presParOf" srcId="{97A765B4-DD0F-4A2C-930B-09E8D0163871}" destId="{7A459E85-68F4-4F3E-AD93-36C21A247A4A}" srcOrd="3" destOrd="0" presId="urn:microsoft.com/office/officeart/2005/8/layout/default"/>
    <dgm:cxn modelId="{86C8F9C3-C276-4553-9A3E-2AD983110DD9}" type="presParOf" srcId="{97A765B4-DD0F-4A2C-930B-09E8D0163871}" destId="{482165A4-88F1-4383-B135-F3A4BC213053}" srcOrd="4" destOrd="0" presId="urn:microsoft.com/office/officeart/2005/8/layout/default"/>
    <dgm:cxn modelId="{493C9FC1-5BCE-4DF2-B701-10239A9625D1}" type="presParOf" srcId="{97A765B4-DD0F-4A2C-930B-09E8D0163871}" destId="{2AA7FD29-FD61-42E1-A5D1-5BFCBDB41789}" srcOrd="5" destOrd="0" presId="urn:microsoft.com/office/officeart/2005/8/layout/default"/>
    <dgm:cxn modelId="{43992658-0CD8-4EA3-9588-B64D58B2E974}" type="presParOf" srcId="{97A765B4-DD0F-4A2C-930B-09E8D0163871}" destId="{F5CFE9E6-DFB6-435C-951C-89F19D1F6301}" srcOrd="6" destOrd="0" presId="urn:microsoft.com/office/officeart/2005/8/layout/default"/>
    <dgm:cxn modelId="{18ED3858-71B3-418D-82BB-9271ECC29309}" type="presParOf" srcId="{97A765B4-DD0F-4A2C-930B-09E8D0163871}" destId="{899FA27F-D725-4A15-AF99-6114E41B1AD6}" srcOrd="7" destOrd="0" presId="urn:microsoft.com/office/officeart/2005/8/layout/default"/>
    <dgm:cxn modelId="{D536A9B8-BB76-4931-A03B-FAEA29D2EC87}" type="presParOf" srcId="{97A765B4-DD0F-4A2C-930B-09E8D0163871}" destId="{8717B40B-35E9-426A-A54A-737C63B7246D}" srcOrd="8" destOrd="0" presId="urn:microsoft.com/office/officeart/2005/8/layout/default"/>
    <dgm:cxn modelId="{47C177E5-860F-4C68-A7C1-6E67EE42EC37}" type="presParOf" srcId="{97A765B4-DD0F-4A2C-930B-09E8D0163871}" destId="{863F1C2A-53B7-4449-8257-EF7D848ED05C}" srcOrd="9" destOrd="0" presId="urn:microsoft.com/office/officeart/2005/8/layout/default"/>
    <dgm:cxn modelId="{A0EB9C1C-6920-4998-A15C-5EB94C841B25}" type="presParOf" srcId="{97A765B4-DD0F-4A2C-930B-09E8D0163871}" destId="{E1F9A6C6-302B-4C87-86DD-6067839C43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1D710-ADE9-4661-8886-12BE0D881D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48EE76-F971-4FC9-8349-03485B9C8B9B}">
      <dgm:prSet/>
      <dgm:spPr/>
      <dgm:t>
        <a:bodyPr/>
        <a:lstStyle/>
        <a:p>
          <a:pPr>
            <a:defRPr cap="all"/>
          </a:pPr>
          <a:r>
            <a:rPr lang="en-US"/>
            <a:t>Obtaining data ex officio</a:t>
          </a:r>
        </a:p>
      </dgm:t>
    </dgm:pt>
    <dgm:pt modelId="{897C5A45-9F71-4023-B88A-7F9693F983F3}" type="parTrans" cxnId="{5EE761B9-0EE3-4CD5-8E95-31181A9CDF2B}">
      <dgm:prSet/>
      <dgm:spPr/>
      <dgm:t>
        <a:bodyPr/>
        <a:lstStyle/>
        <a:p>
          <a:endParaRPr lang="en-US"/>
        </a:p>
      </dgm:t>
    </dgm:pt>
    <dgm:pt modelId="{60A70F11-46A1-4EF4-8198-D646E3FF1A23}" type="sibTrans" cxnId="{5EE761B9-0EE3-4CD5-8E95-31181A9CDF2B}">
      <dgm:prSet/>
      <dgm:spPr/>
      <dgm:t>
        <a:bodyPr/>
        <a:lstStyle/>
        <a:p>
          <a:endParaRPr lang="en-US"/>
        </a:p>
      </dgm:t>
    </dgm:pt>
    <dgm:pt modelId="{82457E6C-D4BD-4457-802E-817299FBD407}">
      <dgm:prSet/>
      <dgm:spPr/>
      <dgm:t>
        <a:bodyPr/>
        <a:lstStyle/>
        <a:p>
          <a:pPr>
            <a:defRPr cap="all"/>
          </a:pPr>
          <a:r>
            <a:rPr lang="en-US"/>
            <a:t>The General Administrative Procedures Act (Articles 9, 102, 103) revolutionizes public administrative operations.</a:t>
          </a:r>
        </a:p>
      </dgm:t>
    </dgm:pt>
    <dgm:pt modelId="{6DE7D800-EF93-4399-9EAB-68640C4D937B}" type="parTrans" cxnId="{A1AEA13C-A57C-429B-BBB5-B8DB3638D64C}">
      <dgm:prSet/>
      <dgm:spPr/>
      <dgm:t>
        <a:bodyPr/>
        <a:lstStyle/>
        <a:p>
          <a:endParaRPr lang="en-US"/>
        </a:p>
      </dgm:t>
    </dgm:pt>
    <dgm:pt modelId="{FE888998-3BF6-44E7-B1F2-9A5408334D6C}" type="sibTrans" cxnId="{A1AEA13C-A57C-429B-BBB5-B8DB3638D64C}">
      <dgm:prSet/>
      <dgm:spPr/>
      <dgm:t>
        <a:bodyPr/>
        <a:lstStyle/>
        <a:p>
          <a:endParaRPr lang="en-US"/>
        </a:p>
      </dgm:t>
    </dgm:pt>
    <dgm:pt modelId="{61202CEA-039C-4284-A4CA-E00D8715085E}">
      <dgm:prSet/>
      <dgm:spPr/>
      <dgm:t>
        <a:bodyPr/>
        <a:lstStyle/>
        <a:p>
          <a:pPr>
            <a:defRPr cap="all"/>
          </a:pPr>
          <a:r>
            <a:rPr lang="en-US"/>
            <a:t>Authorities are now required to autonomously access and process official records, streamlining decision-making.</a:t>
          </a:r>
        </a:p>
      </dgm:t>
    </dgm:pt>
    <dgm:pt modelId="{14B9DF39-601E-4BF5-A14F-91C10AD4D523}" type="parTrans" cxnId="{EE56EE8C-0E1D-49A0-8100-ACD7CB3AF258}">
      <dgm:prSet/>
      <dgm:spPr/>
      <dgm:t>
        <a:bodyPr/>
        <a:lstStyle/>
        <a:p>
          <a:endParaRPr lang="en-US"/>
        </a:p>
      </dgm:t>
    </dgm:pt>
    <dgm:pt modelId="{F2356F13-5FF6-476A-9BE3-2B8A997B7CB1}" type="sibTrans" cxnId="{EE56EE8C-0E1D-49A0-8100-ACD7CB3AF258}">
      <dgm:prSet/>
      <dgm:spPr/>
      <dgm:t>
        <a:bodyPr/>
        <a:lstStyle/>
        <a:p>
          <a:endParaRPr lang="en-US"/>
        </a:p>
      </dgm:t>
    </dgm:pt>
    <dgm:pt modelId="{4825A81F-3ECC-42F9-88DF-D636198C4590}">
      <dgm:prSet/>
      <dgm:spPr/>
      <dgm:t>
        <a:bodyPr/>
        <a:lstStyle/>
        <a:p>
          <a:pPr>
            <a:defRPr cap="all"/>
          </a:pPr>
          <a:r>
            <a:rPr lang="en-US"/>
            <a:t>Direct data requests from citizens are minimized, ensuring efficiency in identification and documentation.</a:t>
          </a:r>
        </a:p>
      </dgm:t>
    </dgm:pt>
    <dgm:pt modelId="{084EDD35-FCA3-49EB-B046-18EF9E7D080A}" type="parTrans" cxnId="{7FA6ADCE-3BDA-4A37-A590-7BFBE4D8B26A}">
      <dgm:prSet/>
      <dgm:spPr/>
      <dgm:t>
        <a:bodyPr/>
        <a:lstStyle/>
        <a:p>
          <a:endParaRPr lang="en-US"/>
        </a:p>
      </dgm:t>
    </dgm:pt>
    <dgm:pt modelId="{EEED73C4-6932-4050-ABB3-73590FBD0DD6}" type="sibTrans" cxnId="{7FA6ADCE-3BDA-4A37-A590-7BFBE4D8B26A}">
      <dgm:prSet/>
      <dgm:spPr/>
      <dgm:t>
        <a:bodyPr/>
        <a:lstStyle/>
        <a:p>
          <a:endParaRPr lang="en-US"/>
        </a:p>
      </dgm:t>
    </dgm:pt>
    <dgm:pt modelId="{8E8C14D6-AEC9-4D93-AA49-AA5E4FB8539C}">
      <dgm:prSet/>
      <dgm:spPr/>
      <dgm:t>
        <a:bodyPr/>
        <a:lstStyle/>
        <a:p>
          <a:pPr>
            <a:defRPr cap="all"/>
          </a:pPr>
          <a:r>
            <a:rPr lang="en-US"/>
            <a:t>With the Electronic Administration Law of 2018, a new era of digital communication in public services is introduced, named the Service Conduit of Bodies.</a:t>
          </a:r>
        </a:p>
      </dgm:t>
    </dgm:pt>
    <dgm:pt modelId="{25AA2494-D79A-43E1-9597-9B008ACA1081}" type="parTrans" cxnId="{566DEB80-E911-40F7-8E70-BF943648920A}">
      <dgm:prSet/>
      <dgm:spPr/>
      <dgm:t>
        <a:bodyPr/>
        <a:lstStyle/>
        <a:p>
          <a:endParaRPr lang="en-US"/>
        </a:p>
      </dgm:t>
    </dgm:pt>
    <dgm:pt modelId="{9F13F46D-DE48-4C44-B159-BCC6D11737D3}" type="sibTrans" cxnId="{566DEB80-E911-40F7-8E70-BF943648920A}">
      <dgm:prSet/>
      <dgm:spPr/>
      <dgm:t>
        <a:bodyPr/>
        <a:lstStyle/>
        <a:p>
          <a:endParaRPr lang="en-US"/>
        </a:p>
      </dgm:t>
    </dgm:pt>
    <dgm:pt modelId="{CCC3869B-1DFD-4E43-9E6B-9586181317E7}">
      <dgm:prSet/>
      <dgm:spPr/>
      <dgm:t>
        <a:bodyPr/>
        <a:lstStyle/>
        <a:p>
          <a:pPr>
            <a:defRPr cap="all"/>
          </a:pPr>
          <a:r>
            <a:rPr lang="en-US"/>
            <a:t>This system significantly reduces bureaucratic burdens, integrating over 400 public entities and empowering 10,000+ employees.</a:t>
          </a:r>
        </a:p>
      </dgm:t>
    </dgm:pt>
    <dgm:pt modelId="{23666422-CF28-4B63-ABDC-DA3A87536285}" type="parTrans" cxnId="{0E91F074-A0B6-4F16-8CBE-D09F38DFA5A0}">
      <dgm:prSet/>
      <dgm:spPr/>
      <dgm:t>
        <a:bodyPr/>
        <a:lstStyle/>
        <a:p>
          <a:endParaRPr lang="en-US"/>
        </a:p>
      </dgm:t>
    </dgm:pt>
    <dgm:pt modelId="{E3A09033-E54D-48F6-8A8B-DB6B37BE8DA8}" type="sibTrans" cxnId="{0E91F074-A0B6-4F16-8CBE-D09F38DFA5A0}">
      <dgm:prSet/>
      <dgm:spPr/>
      <dgm:t>
        <a:bodyPr/>
        <a:lstStyle/>
        <a:p>
          <a:endParaRPr lang="en-US"/>
        </a:p>
      </dgm:t>
    </dgm:pt>
    <dgm:pt modelId="{ECFFB066-E102-4A1E-B97B-28685F8EA313}">
      <dgm:prSet/>
      <dgm:spPr/>
      <dgm:t>
        <a:bodyPr/>
        <a:lstStyle/>
        <a:p>
          <a:pPr>
            <a:defRPr cap="all"/>
          </a:pPr>
          <a:r>
            <a:rPr lang="en-US"/>
            <a:t>A transformative impact is evidenced by saving citizens from over 4 million individual documentation requests, translating to millions of hours saved from queues and administrative processes.</a:t>
          </a:r>
        </a:p>
      </dgm:t>
    </dgm:pt>
    <dgm:pt modelId="{B7908F1C-453B-4D2D-AF3E-5D6B64A805FB}" type="parTrans" cxnId="{79F9627B-154B-44BC-826A-7104BEAF8EAA}">
      <dgm:prSet/>
      <dgm:spPr/>
      <dgm:t>
        <a:bodyPr/>
        <a:lstStyle/>
        <a:p>
          <a:endParaRPr lang="en-US"/>
        </a:p>
      </dgm:t>
    </dgm:pt>
    <dgm:pt modelId="{EBA3BDF6-15E2-48AF-B15C-9BB7AFA4D82D}" type="sibTrans" cxnId="{79F9627B-154B-44BC-826A-7104BEAF8EAA}">
      <dgm:prSet/>
      <dgm:spPr/>
      <dgm:t>
        <a:bodyPr/>
        <a:lstStyle/>
        <a:p>
          <a:endParaRPr lang="en-US"/>
        </a:p>
      </dgm:t>
    </dgm:pt>
    <dgm:pt modelId="{5A9C59BB-C855-49ED-8CF8-3CE409ABD599}" type="pres">
      <dgm:prSet presAssocID="{3D81D710-ADE9-4661-8886-12BE0D881D2B}" presName="root" presStyleCnt="0">
        <dgm:presLayoutVars>
          <dgm:dir/>
          <dgm:resizeHandles val="exact"/>
        </dgm:presLayoutVars>
      </dgm:prSet>
      <dgm:spPr/>
    </dgm:pt>
    <dgm:pt modelId="{106A2F9D-EC55-4CED-B31C-866BCA862913}" type="pres">
      <dgm:prSet presAssocID="{AF48EE76-F971-4FC9-8349-03485B9C8B9B}" presName="compNode" presStyleCnt="0"/>
      <dgm:spPr/>
    </dgm:pt>
    <dgm:pt modelId="{D7098015-30EE-4F4A-A5D5-749AA49F8F41}" type="pres">
      <dgm:prSet presAssocID="{AF48EE76-F971-4FC9-8349-03485B9C8B9B}" presName="iconBgRect" presStyleLbl="bgShp" presStyleIdx="0" presStyleCnt="7"/>
      <dgm:spPr/>
    </dgm:pt>
    <dgm:pt modelId="{6F7FA391-9B8B-4B21-84CF-839CF60D90D9}" type="pres">
      <dgm:prSet presAssocID="{AF48EE76-F971-4FC9-8349-03485B9C8B9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756ACCA-53C9-47C9-B65B-97C7E5A237EF}" type="pres">
      <dgm:prSet presAssocID="{AF48EE76-F971-4FC9-8349-03485B9C8B9B}" presName="spaceRect" presStyleCnt="0"/>
      <dgm:spPr/>
    </dgm:pt>
    <dgm:pt modelId="{719C1C41-FB60-492C-8526-9192CC0193E1}" type="pres">
      <dgm:prSet presAssocID="{AF48EE76-F971-4FC9-8349-03485B9C8B9B}" presName="textRect" presStyleLbl="revTx" presStyleIdx="0" presStyleCnt="7">
        <dgm:presLayoutVars>
          <dgm:chMax val="1"/>
          <dgm:chPref val="1"/>
        </dgm:presLayoutVars>
      </dgm:prSet>
      <dgm:spPr/>
    </dgm:pt>
    <dgm:pt modelId="{8B94076F-3BC3-4BD2-BF1E-94795448D12D}" type="pres">
      <dgm:prSet presAssocID="{60A70F11-46A1-4EF4-8198-D646E3FF1A23}" presName="sibTrans" presStyleCnt="0"/>
      <dgm:spPr/>
    </dgm:pt>
    <dgm:pt modelId="{75F1B3B6-7C65-4AAE-A363-38DED9CFD48C}" type="pres">
      <dgm:prSet presAssocID="{82457E6C-D4BD-4457-802E-817299FBD407}" presName="compNode" presStyleCnt="0"/>
      <dgm:spPr/>
    </dgm:pt>
    <dgm:pt modelId="{6E0BC267-230F-4065-AEE6-FE00B3ED7A77}" type="pres">
      <dgm:prSet presAssocID="{82457E6C-D4BD-4457-802E-817299FBD407}" presName="iconBgRect" presStyleLbl="bgShp" presStyleIdx="1" presStyleCnt="7"/>
      <dgm:spPr/>
    </dgm:pt>
    <dgm:pt modelId="{35B85295-C7E2-48E9-A267-D516ED0FAAAD}" type="pres">
      <dgm:prSet presAssocID="{82457E6C-D4BD-4457-802E-817299FBD40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2F02B24-F56A-4C90-BF9E-E46D9D5FB365}" type="pres">
      <dgm:prSet presAssocID="{82457E6C-D4BD-4457-802E-817299FBD407}" presName="spaceRect" presStyleCnt="0"/>
      <dgm:spPr/>
    </dgm:pt>
    <dgm:pt modelId="{10F35445-A722-4B81-BF9E-E1D5B973CD2F}" type="pres">
      <dgm:prSet presAssocID="{82457E6C-D4BD-4457-802E-817299FBD407}" presName="textRect" presStyleLbl="revTx" presStyleIdx="1" presStyleCnt="7">
        <dgm:presLayoutVars>
          <dgm:chMax val="1"/>
          <dgm:chPref val="1"/>
        </dgm:presLayoutVars>
      </dgm:prSet>
      <dgm:spPr/>
    </dgm:pt>
    <dgm:pt modelId="{692756E1-76A7-48E3-809B-266952E283BA}" type="pres">
      <dgm:prSet presAssocID="{FE888998-3BF6-44E7-B1F2-9A5408334D6C}" presName="sibTrans" presStyleCnt="0"/>
      <dgm:spPr/>
    </dgm:pt>
    <dgm:pt modelId="{A85E012C-2B59-49E0-8649-05291D00A247}" type="pres">
      <dgm:prSet presAssocID="{61202CEA-039C-4284-A4CA-E00D8715085E}" presName="compNode" presStyleCnt="0"/>
      <dgm:spPr/>
    </dgm:pt>
    <dgm:pt modelId="{FD54A319-828E-42D7-A1A1-556F903B9939}" type="pres">
      <dgm:prSet presAssocID="{61202CEA-039C-4284-A4CA-E00D8715085E}" presName="iconBgRect" presStyleLbl="bgShp" presStyleIdx="2" presStyleCnt="7"/>
      <dgm:spPr/>
    </dgm:pt>
    <dgm:pt modelId="{B60F521B-9682-4357-B674-F06D61F0BBB9}" type="pres">
      <dgm:prSet presAssocID="{61202CEA-039C-4284-A4CA-E00D8715085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DDE8579-52BD-46A2-9616-A37E1624C1BA}" type="pres">
      <dgm:prSet presAssocID="{61202CEA-039C-4284-A4CA-E00D8715085E}" presName="spaceRect" presStyleCnt="0"/>
      <dgm:spPr/>
    </dgm:pt>
    <dgm:pt modelId="{D71E56F1-7F1A-4ECC-9AD3-FED60DCE8369}" type="pres">
      <dgm:prSet presAssocID="{61202CEA-039C-4284-A4CA-E00D8715085E}" presName="textRect" presStyleLbl="revTx" presStyleIdx="2" presStyleCnt="7">
        <dgm:presLayoutVars>
          <dgm:chMax val="1"/>
          <dgm:chPref val="1"/>
        </dgm:presLayoutVars>
      </dgm:prSet>
      <dgm:spPr/>
    </dgm:pt>
    <dgm:pt modelId="{93B30FE4-D531-41D7-80A0-E505B930CE46}" type="pres">
      <dgm:prSet presAssocID="{F2356F13-5FF6-476A-9BE3-2B8A997B7CB1}" presName="sibTrans" presStyleCnt="0"/>
      <dgm:spPr/>
    </dgm:pt>
    <dgm:pt modelId="{4CFFF4E5-2028-421E-8B74-CFD3A862B473}" type="pres">
      <dgm:prSet presAssocID="{4825A81F-3ECC-42F9-88DF-D636198C4590}" presName="compNode" presStyleCnt="0"/>
      <dgm:spPr/>
    </dgm:pt>
    <dgm:pt modelId="{C7557B14-4E70-4DE4-8259-EB7D61B9A752}" type="pres">
      <dgm:prSet presAssocID="{4825A81F-3ECC-42F9-88DF-D636198C4590}" presName="iconBgRect" presStyleLbl="bgShp" presStyleIdx="3" presStyleCnt="7"/>
      <dgm:spPr/>
    </dgm:pt>
    <dgm:pt modelId="{502F1408-4968-4328-B11B-2F745772C8DA}" type="pres">
      <dgm:prSet presAssocID="{4825A81F-3ECC-42F9-88DF-D636198C459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0D16BA67-15B7-4784-B142-8FAB318BAA50}" type="pres">
      <dgm:prSet presAssocID="{4825A81F-3ECC-42F9-88DF-D636198C4590}" presName="spaceRect" presStyleCnt="0"/>
      <dgm:spPr/>
    </dgm:pt>
    <dgm:pt modelId="{BFB306D5-02E9-4492-86E2-31908C9A70B1}" type="pres">
      <dgm:prSet presAssocID="{4825A81F-3ECC-42F9-88DF-D636198C4590}" presName="textRect" presStyleLbl="revTx" presStyleIdx="3" presStyleCnt="7">
        <dgm:presLayoutVars>
          <dgm:chMax val="1"/>
          <dgm:chPref val="1"/>
        </dgm:presLayoutVars>
      </dgm:prSet>
      <dgm:spPr/>
    </dgm:pt>
    <dgm:pt modelId="{3BAD81AF-2B9F-47C2-A726-1569BFCAD5E6}" type="pres">
      <dgm:prSet presAssocID="{EEED73C4-6932-4050-ABB3-73590FBD0DD6}" presName="sibTrans" presStyleCnt="0"/>
      <dgm:spPr/>
    </dgm:pt>
    <dgm:pt modelId="{65ABF646-D355-4D78-A4D7-2BD139BB8CB7}" type="pres">
      <dgm:prSet presAssocID="{8E8C14D6-AEC9-4D93-AA49-AA5E4FB8539C}" presName="compNode" presStyleCnt="0"/>
      <dgm:spPr/>
    </dgm:pt>
    <dgm:pt modelId="{45F1811F-3F58-4F62-AADF-4C80523F8F24}" type="pres">
      <dgm:prSet presAssocID="{8E8C14D6-AEC9-4D93-AA49-AA5E4FB8539C}" presName="iconBgRect" presStyleLbl="bgShp" presStyleIdx="4" presStyleCnt="7"/>
      <dgm:spPr/>
    </dgm:pt>
    <dgm:pt modelId="{7FF4EBA1-DD33-4B9D-9AA5-014943F41836}" type="pres">
      <dgm:prSet presAssocID="{8E8C14D6-AEC9-4D93-AA49-AA5E4FB8539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84A2A09-61D9-4109-B3D7-52C6177BBDDC}" type="pres">
      <dgm:prSet presAssocID="{8E8C14D6-AEC9-4D93-AA49-AA5E4FB8539C}" presName="spaceRect" presStyleCnt="0"/>
      <dgm:spPr/>
    </dgm:pt>
    <dgm:pt modelId="{7245ED6F-9F41-4BDF-B68F-713F6A9D52BA}" type="pres">
      <dgm:prSet presAssocID="{8E8C14D6-AEC9-4D93-AA49-AA5E4FB8539C}" presName="textRect" presStyleLbl="revTx" presStyleIdx="4" presStyleCnt="7">
        <dgm:presLayoutVars>
          <dgm:chMax val="1"/>
          <dgm:chPref val="1"/>
        </dgm:presLayoutVars>
      </dgm:prSet>
      <dgm:spPr/>
    </dgm:pt>
    <dgm:pt modelId="{C57BB2B5-C99F-4FA8-AA41-805EC9E8EAAA}" type="pres">
      <dgm:prSet presAssocID="{9F13F46D-DE48-4C44-B159-BCC6D11737D3}" presName="sibTrans" presStyleCnt="0"/>
      <dgm:spPr/>
    </dgm:pt>
    <dgm:pt modelId="{246180BC-3C83-43FC-A7F3-4A01AEA5779C}" type="pres">
      <dgm:prSet presAssocID="{CCC3869B-1DFD-4E43-9E6B-9586181317E7}" presName="compNode" presStyleCnt="0"/>
      <dgm:spPr/>
    </dgm:pt>
    <dgm:pt modelId="{36C88949-4C32-4FE7-86D2-FC69B058A60F}" type="pres">
      <dgm:prSet presAssocID="{CCC3869B-1DFD-4E43-9E6B-9586181317E7}" presName="iconBgRect" presStyleLbl="bgShp" presStyleIdx="5" presStyleCnt="7"/>
      <dgm:spPr/>
    </dgm:pt>
    <dgm:pt modelId="{133EF273-B065-4B00-820C-F895885E2510}" type="pres">
      <dgm:prSet presAssocID="{CCC3869B-1DFD-4E43-9E6B-9586181317E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8FA9F0C-DF75-4F15-8F23-25E5432D9D13}" type="pres">
      <dgm:prSet presAssocID="{CCC3869B-1DFD-4E43-9E6B-9586181317E7}" presName="spaceRect" presStyleCnt="0"/>
      <dgm:spPr/>
    </dgm:pt>
    <dgm:pt modelId="{0EE63502-9880-4AA6-8190-34EB0B400EAB}" type="pres">
      <dgm:prSet presAssocID="{CCC3869B-1DFD-4E43-9E6B-9586181317E7}" presName="textRect" presStyleLbl="revTx" presStyleIdx="5" presStyleCnt="7">
        <dgm:presLayoutVars>
          <dgm:chMax val="1"/>
          <dgm:chPref val="1"/>
        </dgm:presLayoutVars>
      </dgm:prSet>
      <dgm:spPr/>
    </dgm:pt>
    <dgm:pt modelId="{F75F0637-6831-4023-8236-5BDF55CAE2A7}" type="pres">
      <dgm:prSet presAssocID="{E3A09033-E54D-48F6-8A8B-DB6B37BE8DA8}" presName="sibTrans" presStyleCnt="0"/>
      <dgm:spPr/>
    </dgm:pt>
    <dgm:pt modelId="{6CA3F5DD-07C6-4E37-A0CB-E5470247D8BB}" type="pres">
      <dgm:prSet presAssocID="{ECFFB066-E102-4A1E-B97B-28685F8EA313}" presName="compNode" presStyleCnt="0"/>
      <dgm:spPr/>
    </dgm:pt>
    <dgm:pt modelId="{63419E25-7AC3-48AA-B2F3-0A562A80089D}" type="pres">
      <dgm:prSet presAssocID="{ECFFB066-E102-4A1E-B97B-28685F8EA313}" presName="iconBgRect" presStyleLbl="bgShp" presStyleIdx="6" presStyleCnt="7"/>
      <dgm:spPr/>
    </dgm:pt>
    <dgm:pt modelId="{4586449C-A115-4D08-BC53-A17B9810919E}" type="pres">
      <dgm:prSet presAssocID="{ECFFB066-E102-4A1E-B97B-28685F8EA3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903646B-B4E7-4A91-9474-6F3B4120CA8F}" type="pres">
      <dgm:prSet presAssocID="{ECFFB066-E102-4A1E-B97B-28685F8EA313}" presName="spaceRect" presStyleCnt="0"/>
      <dgm:spPr/>
    </dgm:pt>
    <dgm:pt modelId="{0F3C50CE-36E7-4063-93C6-5ADDB755E92E}" type="pres">
      <dgm:prSet presAssocID="{ECFFB066-E102-4A1E-B97B-28685F8EA31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B1CFB602-062A-437E-8DB3-B9CAD3E68DE8}" type="presOf" srcId="{8E8C14D6-AEC9-4D93-AA49-AA5E4FB8539C}" destId="{7245ED6F-9F41-4BDF-B68F-713F6A9D52BA}" srcOrd="0" destOrd="0" presId="urn:microsoft.com/office/officeart/2018/5/layout/IconCircleLabelList"/>
    <dgm:cxn modelId="{B042FE06-8C9C-4EE0-9067-288EE69FF228}" type="presOf" srcId="{3D81D710-ADE9-4661-8886-12BE0D881D2B}" destId="{5A9C59BB-C855-49ED-8CF8-3CE409ABD599}" srcOrd="0" destOrd="0" presId="urn:microsoft.com/office/officeart/2018/5/layout/IconCircleLabelList"/>
    <dgm:cxn modelId="{1A41F02C-6AF7-4883-99E4-9C01E6419354}" type="presOf" srcId="{AF48EE76-F971-4FC9-8349-03485B9C8B9B}" destId="{719C1C41-FB60-492C-8526-9192CC0193E1}" srcOrd="0" destOrd="0" presId="urn:microsoft.com/office/officeart/2018/5/layout/IconCircleLabelList"/>
    <dgm:cxn modelId="{5977EE38-F2EA-4F5D-9794-BE5EA65658FD}" type="presOf" srcId="{82457E6C-D4BD-4457-802E-817299FBD407}" destId="{10F35445-A722-4B81-BF9E-E1D5B973CD2F}" srcOrd="0" destOrd="0" presId="urn:microsoft.com/office/officeart/2018/5/layout/IconCircleLabelList"/>
    <dgm:cxn modelId="{A1AEA13C-A57C-429B-BBB5-B8DB3638D64C}" srcId="{3D81D710-ADE9-4661-8886-12BE0D881D2B}" destId="{82457E6C-D4BD-4457-802E-817299FBD407}" srcOrd="1" destOrd="0" parTransId="{6DE7D800-EF93-4399-9EAB-68640C4D937B}" sibTransId="{FE888998-3BF6-44E7-B1F2-9A5408334D6C}"/>
    <dgm:cxn modelId="{562AEE3F-6040-40CE-8F83-6849B7378E9A}" type="presOf" srcId="{CCC3869B-1DFD-4E43-9E6B-9586181317E7}" destId="{0EE63502-9880-4AA6-8190-34EB0B400EAB}" srcOrd="0" destOrd="0" presId="urn:microsoft.com/office/officeart/2018/5/layout/IconCircleLabelList"/>
    <dgm:cxn modelId="{62C7A746-72D5-4D5D-8095-31E672BB04AE}" type="presOf" srcId="{ECFFB066-E102-4A1E-B97B-28685F8EA313}" destId="{0F3C50CE-36E7-4063-93C6-5ADDB755E92E}" srcOrd="0" destOrd="0" presId="urn:microsoft.com/office/officeart/2018/5/layout/IconCircleLabelList"/>
    <dgm:cxn modelId="{0E91F074-A0B6-4F16-8CBE-D09F38DFA5A0}" srcId="{3D81D710-ADE9-4661-8886-12BE0D881D2B}" destId="{CCC3869B-1DFD-4E43-9E6B-9586181317E7}" srcOrd="5" destOrd="0" parTransId="{23666422-CF28-4B63-ABDC-DA3A87536285}" sibTransId="{E3A09033-E54D-48F6-8A8B-DB6B37BE8DA8}"/>
    <dgm:cxn modelId="{02468855-190C-489C-86C2-934EB1292C77}" type="presOf" srcId="{61202CEA-039C-4284-A4CA-E00D8715085E}" destId="{D71E56F1-7F1A-4ECC-9AD3-FED60DCE8369}" srcOrd="0" destOrd="0" presId="urn:microsoft.com/office/officeart/2018/5/layout/IconCircleLabelList"/>
    <dgm:cxn modelId="{79F9627B-154B-44BC-826A-7104BEAF8EAA}" srcId="{3D81D710-ADE9-4661-8886-12BE0D881D2B}" destId="{ECFFB066-E102-4A1E-B97B-28685F8EA313}" srcOrd="6" destOrd="0" parTransId="{B7908F1C-453B-4D2D-AF3E-5D6B64A805FB}" sibTransId="{EBA3BDF6-15E2-48AF-B15C-9BB7AFA4D82D}"/>
    <dgm:cxn modelId="{566DEB80-E911-40F7-8E70-BF943648920A}" srcId="{3D81D710-ADE9-4661-8886-12BE0D881D2B}" destId="{8E8C14D6-AEC9-4D93-AA49-AA5E4FB8539C}" srcOrd="4" destOrd="0" parTransId="{25AA2494-D79A-43E1-9597-9B008ACA1081}" sibTransId="{9F13F46D-DE48-4C44-B159-BCC6D11737D3}"/>
    <dgm:cxn modelId="{EE56EE8C-0E1D-49A0-8100-ACD7CB3AF258}" srcId="{3D81D710-ADE9-4661-8886-12BE0D881D2B}" destId="{61202CEA-039C-4284-A4CA-E00D8715085E}" srcOrd="2" destOrd="0" parTransId="{14B9DF39-601E-4BF5-A14F-91C10AD4D523}" sibTransId="{F2356F13-5FF6-476A-9BE3-2B8A997B7CB1}"/>
    <dgm:cxn modelId="{5EE761B9-0EE3-4CD5-8E95-31181A9CDF2B}" srcId="{3D81D710-ADE9-4661-8886-12BE0D881D2B}" destId="{AF48EE76-F971-4FC9-8349-03485B9C8B9B}" srcOrd="0" destOrd="0" parTransId="{897C5A45-9F71-4023-B88A-7F9693F983F3}" sibTransId="{60A70F11-46A1-4EF4-8198-D646E3FF1A23}"/>
    <dgm:cxn modelId="{7FA6ADCE-3BDA-4A37-A590-7BFBE4D8B26A}" srcId="{3D81D710-ADE9-4661-8886-12BE0D881D2B}" destId="{4825A81F-3ECC-42F9-88DF-D636198C4590}" srcOrd="3" destOrd="0" parTransId="{084EDD35-FCA3-49EB-B046-18EF9E7D080A}" sibTransId="{EEED73C4-6932-4050-ABB3-73590FBD0DD6}"/>
    <dgm:cxn modelId="{AA523CE4-305D-4748-B115-A7C7B3C195ED}" type="presOf" srcId="{4825A81F-3ECC-42F9-88DF-D636198C4590}" destId="{BFB306D5-02E9-4492-86E2-31908C9A70B1}" srcOrd="0" destOrd="0" presId="urn:microsoft.com/office/officeart/2018/5/layout/IconCircleLabelList"/>
    <dgm:cxn modelId="{57A73C62-9C57-4863-88BC-D5060B060548}" type="presParOf" srcId="{5A9C59BB-C855-49ED-8CF8-3CE409ABD599}" destId="{106A2F9D-EC55-4CED-B31C-866BCA862913}" srcOrd="0" destOrd="0" presId="urn:microsoft.com/office/officeart/2018/5/layout/IconCircleLabelList"/>
    <dgm:cxn modelId="{5D908FB4-9DDF-4150-8D7A-909D85929662}" type="presParOf" srcId="{106A2F9D-EC55-4CED-B31C-866BCA862913}" destId="{D7098015-30EE-4F4A-A5D5-749AA49F8F41}" srcOrd="0" destOrd="0" presId="urn:microsoft.com/office/officeart/2018/5/layout/IconCircleLabelList"/>
    <dgm:cxn modelId="{A2E1BF22-07A8-49BC-A6FC-A33F89322C7C}" type="presParOf" srcId="{106A2F9D-EC55-4CED-B31C-866BCA862913}" destId="{6F7FA391-9B8B-4B21-84CF-839CF60D90D9}" srcOrd="1" destOrd="0" presId="urn:microsoft.com/office/officeart/2018/5/layout/IconCircleLabelList"/>
    <dgm:cxn modelId="{ABAAE636-F7FF-494F-B696-355876D0DBB3}" type="presParOf" srcId="{106A2F9D-EC55-4CED-B31C-866BCA862913}" destId="{A756ACCA-53C9-47C9-B65B-97C7E5A237EF}" srcOrd="2" destOrd="0" presId="urn:microsoft.com/office/officeart/2018/5/layout/IconCircleLabelList"/>
    <dgm:cxn modelId="{DA4F2C71-7ED5-4488-BE18-CE32F32CF260}" type="presParOf" srcId="{106A2F9D-EC55-4CED-B31C-866BCA862913}" destId="{719C1C41-FB60-492C-8526-9192CC0193E1}" srcOrd="3" destOrd="0" presId="urn:microsoft.com/office/officeart/2018/5/layout/IconCircleLabelList"/>
    <dgm:cxn modelId="{0AA89836-C625-49EA-AAC9-7A2C67EEA401}" type="presParOf" srcId="{5A9C59BB-C855-49ED-8CF8-3CE409ABD599}" destId="{8B94076F-3BC3-4BD2-BF1E-94795448D12D}" srcOrd="1" destOrd="0" presId="urn:microsoft.com/office/officeart/2018/5/layout/IconCircleLabelList"/>
    <dgm:cxn modelId="{23A6EFC3-F490-4327-8EDD-68542375AD89}" type="presParOf" srcId="{5A9C59BB-C855-49ED-8CF8-3CE409ABD599}" destId="{75F1B3B6-7C65-4AAE-A363-38DED9CFD48C}" srcOrd="2" destOrd="0" presId="urn:microsoft.com/office/officeart/2018/5/layout/IconCircleLabelList"/>
    <dgm:cxn modelId="{F6859532-4E8C-4D93-AA1F-3A78B414A348}" type="presParOf" srcId="{75F1B3B6-7C65-4AAE-A363-38DED9CFD48C}" destId="{6E0BC267-230F-4065-AEE6-FE00B3ED7A77}" srcOrd="0" destOrd="0" presId="urn:microsoft.com/office/officeart/2018/5/layout/IconCircleLabelList"/>
    <dgm:cxn modelId="{4A410256-0016-4834-AE3E-AC5A8DADDEB6}" type="presParOf" srcId="{75F1B3B6-7C65-4AAE-A363-38DED9CFD48C}" destId="{35B85295-C7E2-48E9-A267-D516ED0FAAAD}" srcOrd="1" destOrd="0" presId="urn:microsoft.com/office/officeart/2018/5/layout/IconCircleLabelList"/>
    <dgm:cxn modelId="{4B09B420-A206-428C-9685-013DA69F76B5}" type="presParOf" srcId="{75F1B3B6-7C65-4AAE-A363-38DED9CFD48C}" destId="{32F02B24-F56A-4C90-BF9E-E46D9D5FB365}" srcOrd="2" destOrd="0" presId="urn:microsoft.com/office/officeart/2018/5/layout/IconCircleLabelList"/>
    <dgm:cxn modelId="{B8257E04-6621-48F9-ADB5-1A2D0FCAC41E}" type="presParOf" srcId="{75F1B3B6-7C65-4AAE-A363-38DED9CFD48C}" destId="{10F35445-A722-4B81-BF9E-E1D5B973CD2F}" srcOrd="3" destOrd="0" presId="urn:microsoft.com/office/officeart/2018/5/layout/IconCircleLabelList"/>
    <dgm:cxn modelId="{7331392A-5597-4430-8322-8AE2F530A3F9}" type="presParOf" srcId="{5A9C59BB-C855-49ED-8CF8-3CE409ABD599}" destId="{692756E1-76A7-48E3-809B-266952E283BA}" srcOrd="3" destOrd="0" presId="urn:microsoft.com/office/officeart/2018/5/layout/IconCircleLabelList"/>
    <dgm:cxn modelId="{AFB8F17F-7AAB-4794-8748-9AC3C37374F9}" type="presParOf" srcId="{5A9C59BB-C855-49ED-8CF8-3CE409ABD599}" destId="{A85E012C-2B59-49E0-8649-05291D00A247}" srcOrd="4" destOrd="0" presId="urn:microsoft.com/office/officeart/2018/5/layout/IconCircleLabelList"/>
    <dgm:cxn modelId="{0E043F5F-66BF-426F-9960-C0C9C694E5EA}" type="presParOf" srcId="{A85E012C-2B59-49E0-8649-05291D00A247}" destId="{FD54A319-828E-42D7-A1A1-556F903B9939}" srcOrd="0" destOrd="0" presId="urn:microsoft.com/office/officeart/2018/5/layout/IconCircleLabelList"/>
    <dgm:cxn modelId="{91FCE755-96C2-4F1D-8827-4A809E45C11C}" type="presParOf" srcId="{A85E012C-2B59-49E0-8649-05291D00A247}" destId="{B60F521B-9682-4357-B674-F06D61F0BBB9}" srcOrd="1" destOrd="0" presId="urn:microsoft.com/office/officeart/2018/5/layout/IconCircleLabelList"/>
    <dgm:cxn modelId="{EC32B3AA-6285-4C12-AAE0-57E403705747}" type="presParOf" srcId="{A85E012C-2B59-49E0-8649-05291D00A247}" destId="{DDDE8579-52BD-46A2-9616-A37E1624C1BA}" srcOrd="2" destOrd="0" presId="urn:microsoft.com/office/officeart/2018/5/layout/IconCircleLabelList"/>
    <dgm:cxn modelId="{F108CFC8-05B5-4D38-99D3-9D5C57545FAB}" type="presParOf" srcId="{A85E012C-2B59-49E0-8649-05291D00A247}" destId="{D71E56F1-7F1A-4ECC-9AD3-FED60DCE8369}" srcOrd="3" destOrd="0" presId="urn:microsoft.com/office/officeart/2018/5/layout/IconCircleLabelList"/>
    <dgm:cxn modelId="{AA327DC7-C4D7-4ED1-9349-397AFD8CE782}" type="presParOf" srcId="{5A9C59BB-C855-49ED-8CF8-3CE409ABD599}" destId="{93B30FE4-D531-41D7-80A0-E505B930CE46}" srcOrd="5" destOrd="0" presId="urn:microsoft.com/office/officeart/2018/5/layout/IconCircleLabelList"/>
    <dgm:cxn modelId="{EE17CEE7-DA68-4E4C-84FF-7E746AF6FBCF}" type="presParOf" srcId="{5A9C59BB-C855-49ED-8CF8-3CE409ABD599}" destId="{4CFFF4E5-2028-421E-8B74-CFD3A862B473}" srcOrd="6" destOrd="0" presId="urn:microsoft.com/office/officeart/2018/5/layout/IconCircleLabelList"/>
    <dgm:cxn modelId="{5DE05648-688F-4E76-86DD-BEB201C1262E}" type="presParOf" srcId="{4CFFF4E5-2028-421E-8B74-CFD3A862B473}" destId="{C7557B14-4E70-4DE4-8259-EB7D61B9A752}" srcOrd="0" destOrd="0" presId="urn:microsoft.com/office/officeart/2018/5/layout/IconCircleLabelList"/>
    <dgm:cxn modelId="{E1580855-A745-4383-9405-11AA58EA75E8}" type="presParOf" srcId="{4CFFF4E5-2028-421E-8B74-CFD3A862B473}" destId="{502F1408-4968-4328-B11B-2F745772C8DA}" srcOrd="1" destOrd="0" presId="urn:microsoft.com/office/officeart/2018/5/layout/IconCircleLabelList"/>
    <dgm:cxn modelId="{85686E32-2167-49AB-9421-AD583D2CA0B3}" type="presParOf" srcId="{4CFFF4E5-2028-421E-8B74-CFD3A862B473}" destId="{0D16BA67-15B7-4784-B142-8FAB318BAA50}" srcOrd="2" destOrd="0" presId="urn:microsoft.com/office/officeart/2018/5/layout/IconCircleLabelList"/>
    <dgm:cxn modelId="{D5E2FD45-FA9A-4ABB-8202-66409E31E22A}" type="presParOf" srcId="{4CFFF4E5-2028-421E-8B74-CFD3A862B473}" destId="{BFB306D5-02E9-4492-86E2-31908C9A70B1}" srcOrd="3" destOrd="0" presId="urn:microsoft.com/office/officeart/2018/5/layout/IconCircleLabelList"/>
    <dgm:cxn modelId="{18C5E80A-F26F-4BCC-8C25-4D88506A27F3}" type="presParOf" srcId="{5A9C59BB-C855-49ED-8CF8-3CE409ABD599}" destId="{3BAD81AF-2B9F-47C2-A726-1569BFCAD5E6}" srcOrd="7" destOrd="0" presId="urn:microsoft.com/office/officeart/2018/5/layout/IconCircleLabelList"/>
    <dgm:cxn modelId="{D17D3A98-632E-45BB-AF76-5C1554782F3D}" type="presParOf" srcId="{5A9C59BB-C855-49ED-8CF8-3CE409ABD599}" destId="{65ABF646-D355-4D78-A4D7-2BD139BB8CB7}" srcOrd="8" destOrd="0" presId="urn:microsoft.com/office/officeart/2018/5/layout/IconCircleLabelList"/>
    <dgm:cxn modelId="{1408B55B-612F-4899-B356-40BF03E44E18}" type="presParOf" srcId="{65ABF646-D355-4D78-A4D7-2BD139BB8CB7}" destId="{45F1811F-3F58-4F62-AADF-4C80523F8F24}" srcOrd="0" destOrd="0" presId="urn:microsoft.com/office/officeart/2018/5/layout/IconCircleLabelList"/>
    <dgm:cxn modelId="{2EF91C85-AC3F-4198-97F1-38445CF0D5DD}" type="presParOf" srcId="{65ABF646-D355-4D78-A4D7-2BD139BB8CB7}" destId="{7FF4EBA1-DD33-4B9D-9AA5-014943F41836}" srcOrd="1" destOrd="0" presId="urn:microsoft.com/office/officeart/2018/5/layout/IconCircleLabelList"/>
    <dgm:cxn modelId="{6AF4B432-63A3-409F-83BC-DC4977D3A722}" type="presParOf" srcId="{65ABF646-D355-4D78-A4D7-2BD139BB8CB7}" destId="{E84A2A09-61D9-4109-B3D7-52C6177BBDDC}" srcOrd="2" destOrd="0" presId="urn:microsoft.com/office/officeart/2018/5/layout/IconCircleLabelList"/>
    <dgm:cxn modelId="{70BFC6CF-1884-4672-A7D0-907373ADAB9B}" type="presParOf" srcId="{65ABF646-D355-4D78-A4D7-2BD139BB8CB7}" destId="{7245ED6F-9F41-4BDF-B68F-713F6A9D52BA}" srcOrd="3" destOrd="0" presId="urn:microsoft.com/office/officeart/2018/5/layout/IconCircleLabelList"/>
    <dgm:cxn modelId="{DC33F0D3-D9B9-41D1-9E19-785D6AD3E204}" type="presParOf" srcId="{5A9C59BB-C855-49ED-8CF8-3CE409ABD599}" destId="{C57BB2B5-C99F-4FA8-AA41-805EC9E8EAAA}" srcOrd="9" destOrd="0" presId="urn:microsoft.com/office/officeart/2018/5/layout/IconCircleLabelList"/>
    <dgm:cxn modelId="{D36C295B-8BA9-47A4-A856-479D25495E4B}" type="presParOf" srcId="{5A9C59BB-C855-49ED-8CF8-3CE409ABD599}" destId="{246180BC-3C83-43FC-A7F3-4A01AEA5779C}" srcOrd="10" destOrd="0" presId="urn:microsoft.com/office/officeart/2018/5/layout/IconCircleLabelList"/>
    <dgm:cxn modelId="{AC9A0446-787A-4E55-9C3E-CF9037B3C184}" type="presParOf" srcId="{246180BC-3C83-43FC-A7F3-4A01AEA5779C}" destId="{36C88949-4C32-4FE7-86D2-FC69B058A60F}" srcOrd="0" destOrd="0" presId="urn:microsoft.com/office/officeart/2018/5/layout/IconCircleLabelList"/>
    <dgm:cxn modelId="{D550F38F-A09F-4F89-8413-67A93B7E2F10}" type="presParOf" srcId="{246180BC-3C83-43FC-A7F3-4A01AEA5779C}" destId="{133EF273-B065-4B00-820C-F895885E2510}" srcOrd="1" destOrd="0" presId="urn:microsoft.com/office/officeart/2018/5/layout/IconCircleLabelList"/>
    <dgm:cxn modelId="{DE49936D-CFB2-4156-980B-CE6A97C341BB}" type="presParOf" srcId="{246180BC-3C83-43FC-A7F3-4A01AEA5779C}" destId="{28FA9F0C-DF75-4F15-8F23-25E5432D9D13}" srcOrd="2" destOrd="0" presId="urn:microsoft.com/office/officeart/2018/5/layout/IconCircleLabelList"/>
    <dgm:cxn modelId="{1667FD4A-C734-4BE0-98E6-4613671BD550}" type="presParOf" srcId="{246180BC-3C83-43FC-A7F3-4A01AEA5779C}" destId="{0EE63502-9880-4AA6-8190-34EB0B400EAB}" srcOrd="3" destOrd="0" presId="urn:microsoft.com/office/officeart/2018/5/layout/IconCircleLabelList"/>
    <dgm:cxn modelId="{F049A0CF-DDD4-4F9D-ADB2-F64C9D102F50}" type="presParOf" srcId="{5A9C59BB-C855-49ED-8CF8-3CE409ABD599}" destId="{F75F0637-6831-4023-8236-5BDF55CAE2A7}" srcOrd="11" destOrd="0" presId="urn:microsoft.com/office/officeart/2018/5/layout/IconCircleLabelList"/>
    <dgm:cxn modelId="{25CE2532-4DCA-42A4-B7CA-5D7024825034}" type="presParOf" srcId="{5A9C59BB-C855-49ED-8CF8-3CE409ABD599}" destId="{6CA3F5DD-07C6-4E37-A0CB-E5470247D8BB}" srcOrd="12" destOrd="0" presId="urn:microsoft.com/office/officeart/2018/5/layout/IconCircleLabelList"/>
    <dgm:cxn modelId="{5D51020F-4FEB-4FF8-AD78-AEB2B4F70063}" type="presParOf" srcId="{6CA3F5DD-07C6-4E37-A0CB-E5470247D8BB}" destId="{63419E25-7AC3-48AA-B2F3-0A562A80089D}" srcOrd="0" destOrd="0" presId="urn:microsoft.com/office/officeart/2018/5/layout/IconCircleLabelList"/>
    <dgm:cxn modelId="{BDAF27BA-8990-456C-871E-E5D876B5965C}" type="presParOf" srcId="{6CA3F5DD-07C6-4E37-A0CB-E5470247D8BB}" destId="{4586449C-A115-4D08-BC53-A17B9810919E}" srcOrd="1" destOrd="0" presId="urn:microsoft.com/office/officeart/2018/5/layout/IconCircleLabelList"/>
    <dgm:cxn modelId="{811BBBB4-0DA4-4CB1-98F6-CEF8FA6BFE7C}" type="presParOf" srcId="{6CA3F5DD-07C6-4E37-A0CB-E5470247D8BB}" destId="{D903646B-B4E7-4A91-9474-6F3B4120CA8F}" srcOrd="2" destOrd="0" presId="urn:microsoft.com/office/officeart/2018/5/layout/IconCircleLabelList"/>
    <dgm:cxn modelId="{99C01F58-0C58-4F9C-88FA-CE45B3762F0C}" type="presParOf" srcId="{6CA3F5DD-07C6-4E37-A0CB-E5470247D8BB}" destId="{0F3C50CE-36E7-4063-93C6-5ADDB755E9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FF27-D6D0-41FB-947F-3128D0845822}">
      <dsp:nvSpPr>
        <dsp:cNvPr id="0" name=""/>
        <dsp:cNvSpPr/>
      </dsp:nvSpPr>
      <dsp:spPr>
        <a:xfrm>
          <a:off x="2615263" y="711165"/>
          <a:ext cx="546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40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38" y="753997"/>
        <a:ext cx="28850" cy="5775"/>
      </dsp:txXfrm>
    </dsp:sp>
    <dsp:sp modelId="{CB3B33E9-F6AF-40E2-AD9B-46618554C14C}">
      <dsp:nvSpPr>
        <dsp:cNvPr id="0" name=""/>
        <dsp:cNvSpPr/>
      </dsp:nvSpPr>
      <dsp:spPr>
        <a:xfrm>
          <a:off x="108358" y="4273"/>
          <a:ext cx="2508704" cy="1505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9" tIns="129035" rIns="122929" bIns="129035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Revenue Sources for LSUs as per ZOBS and ZOFLS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Taxes as determined by law: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Personal income tax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Property tax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Inheritance and gift tax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Transfer of absolute rights tax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Other taxes in accordance with special laws</a:t>
          </a:r>
        </a:p>
      </dsp:txBody>
      <dsp:txXfrm>
        <a:off x="108358" y="4273"/>
        <a:ext cx="2508704" cy="1505222"/>
      </dsp:txXfrm>
    </dsp:sp>
    <dsp:sp modelId="{A67724D2-A9E6-4D7A-BD2B-958A1E4FC0DA}">
      <dsp:nvSpPr>
        <dsp:cNvPr id="0" name=""/>
        <dsp:cNvSpPr/>
      </dsp:nvSpPr>
      <dsp:spPr>
        <a:xfrm>
          <a:off x="1362710" y="1507696"/>
          <a:ext cx="3085706" cy="546401"/>
        </a:xfrm>
        <a:custGeom>
          <a:avLst/>
          <a:gdLst/>
          <a:ahLst/>
          <a:cxnLst/>
          <a:rect l="0" t="0" r="0" b="0"/>
          <a:pathLst>
            <a:path>
              <a:moveTo>
                <a:pt x="3085706" y="0"/>
              </a:moveTo>
              <a:lnTo>
                <a:pt x="3085706" y="290300"/>
              </a:lnTo>
              <a:lnTo>
                <a:pt x="0" y="290300"/>
              </a:lnTo>
              <a:lnTo>
                <a:pt x="0" y="5464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84" y="1778009"/>
        <a:ext cx="156959" cy="5775"/>
      </dsp:txXfrm>
    </dsp:sp>
    <dsp:sp modelId="{1E0AA127-CB8A-4EE6-AC59-9A2AE8C769D9}">
      <dsp:nvSpPr>
        <dsp:cNvPr id="0" name=""/>
        <dsp:cNvSpPr/>
      </dsp:nvSpPr>
      <dsp:spPr>
        <a:xfrm>
          <a:off x="3194064" y="4273"/>
          <a:ext cx="2508704" cy="1505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9" tIns="129035" rIns="122929" bIns="129035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Fees: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Local administrative fees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Local communal fees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Tourist tax</a:t>
          </a:r>
        </a:p>
      </dsp:txBody>
      <dsp:txXfrm>
        <a:off x="3194064" y="4273"/>
        <a:ext cx="2508704" cy="1505222"/>
      </dsp:txXfrm>
    </dsp:sp>
    <dsp:sp modelId="{891AC31D-FF76-4985-9AC0-E02702B881B4}">
      <dsp:nvSpPr>
        <dsp:cNvPr id="0" name=""/>
        <dsp:cNvSpPr/>
      </dsp:nvSpPr>
      <dsp:spPr>
        <a:xfrm>
          <a:off x="2615263" y="2793389"/>
          <a:ext cx="546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40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38" y="2836221"/>
        <a:ext cx="28850" cy="5775"/>
      </dsp:txXfrm>
    </dsp:sp>
    <dsp:sp modelId="{217FCA34-CAEC-474B-9B46-599CE93B1F38}">
      <dsp:nvSpPr>
        <dsp:cNvPr id="0" name=""/>
        <dsp:cNvSpPr/>
      </dsp:nvSpPr>
      <dsp:spPr>
        <a:xfrm>
          <a:off x="108358" y="2086498"/>
          <a:ext cx="2508704" cy="1505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9" tIns="129035" rIns="122929" bIns="12903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Legal charges</a:t>
          </a:r>
        </a:p>
      </dsp:txBody>
      <dsp:txXfrm>
        <a:off x="108358" y="2086498"/>
        <a:ext cx="2508704" cy="1505222"/>
      </dsp:txXfrm>
    </dsp:sp>
    <dsp:sp modelId="{6EE7EDE3-23B6-4468-9295-A48972C8D9EA}">
      <dsp:nvSpPr>
        <dsp:cNvPr id="0" name=""/>
        <dsp:cNvSpPr/>
      </dsp:nvSpPr>
      <dsp:spPr>
        <a:xfrm>
          <a:off x="1362710" y="3589920"/>
          <a:ext cx="3085706" cy="546401"/>
        </a:xfrm>
        <a:custGeom>
          <a:avLst/>
          <a:gdLst/>
          <a:ahLst/>
          <a:cxnLst/>
          <a:rect l="0" t="0" r="0" b="0"/>
          <a:pathLst>
            <a:path>
              <a:moveTo>
                <a:pt x="3085706" y="0"/>
              </a:moveTo>
              <a:lnTo>
                <a:pt x="3085706" y="290300"/>
              </a:lnTo>
              <a:lnTo>
                <a:pt x="0" y="290300"/>
              </a:lnTo>
              <a:lnTo>
                <a:pt x="0" y="5464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84" y="3860233"/>
        <a:ext cx="156959" cy="5775"/>
      </dsp:txXfrm>
    </dsp:sp>
    <dsp:sp modelId="{B4C34C15-397A-46B8-B1CC-57AA6B6E14AE}">
      <dsp:nvSpPr>
        <dsp:cNvPr id="0" name=""/>
        <dsp:cNvSpPr/>
      </dsp:nvSpPr>
      <dsp:spPr>
        <a:xfrm>
          <a:off x="3194064" y="2086498"/>
          <a:ext cx="2508704" cy="1505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9" tIns="129035" rIns="122929" bIns="12903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Self-taxation (self-contributions)</a:t>
          </a:r>
        </a:p>
      </dsp:txBody>
      <dsp:txXfrm>
        <a:off x="3194064" y="2086498"/>
        <a:ext cx="2508704" cy="1505222"/>
      </dsp:txXfrm>
    </dsp:sp>
    <dsp:sp modelId="{D8D2212F-5F6F-4C8F-AFFB-63CE150C09E4}">
      <dsp:nvSpPr>
        <dsp:cNvPr id="0" name=""/>
        <dsp:cNvSpPr/>
      </dsp:nvSpPr>
      <dsp:spPr>
        <a:xfrm>
          <a:off x="2615263" y="4875613"/>
          <a:ext cx="546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40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38" y="4918446"/>
        <a:ext cx="28850" cy="5775"/>
      </dsp:txXfrm>
    </dsp:sp>
    <dsp:sp modelId="{D0983BD1-9DE1-4F49-8A90-1F2ADC1F6C70}">
      <dsp:nvSpPr>
        <dsp:cNvPr id="0" name=""/>
        <dsp:cNvSpPr/>
      </dsp:nvSpPr>
      <dsp:spPr>
        <a:xfrm>
          <a:off x="108358" y="4168722"/>
          <a:ext cx="2508704" cy="1505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9" tIns="129035" rIns="122929" bIns="12903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Donations and transfers</a:t>
          </a:r>
        </a:p>
      </dsp:txBody>
      <dsp:txXfrm>
        <a:off x="108358" y="4168722"/>
        <a:ext cx="2508704" cy="1505222"/>
      </dsp:txXfrm>
    </dsp:sp>
    <dsp:sp modelId="{DEF3C554-B89B-407D-8E1B-D0AFC208E0F1}">
      <dsp:nvSpPr>
        <dsp:cNvPr id="0" name=""/>
        <dsp:cNvSpPr/>
      </dsp:nvSpPr>
      <dsp:spPr>
        <a:xfrm>
          <a:off x="3194064" y="4168722"/>
          <a:ext cx="2508704" cy="1505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929" tIns="129035" rIns="122929" bIns="12903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EU financial assistance</a:t>
          </a:r>
        </a:p>
      </dsp:txBody>
      <dsp:txXfrm>
        <a:off x="3194064" y="4168722"/>
        <a:ext cx="2508704" cy="1505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ED72-CB84-4112-BADD-93C3F6026158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Key Efficiency-Driven Reforms in Serbia</a:t>
          </a:r>
          <a:endParaRPr lang="en-US" sz="1400" kern="1200"/>
        </a:p>
      </dsp:txBody>
      <dsp:txXfrm>
        <a:off x="3594" y="229666"/>
        <a:ext cx="1946002" cy="1167601"/>
      </dsp:txXfrm>
    </dsp:sp>
    <dsp:sp modelId="{77921823-B514-4570-A00E-A07EEAF7E960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95663"/>
                <a:satOff val="-1423"/>
                <a:lumOff val="-22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95663"/>
                <a:satOff val="-1423"/>
                <a:lumOff val="-22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95663"/>
                <a:satOff val="-1423"/>
                <a:lumOff val="-22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Business Registry Reform (2005): Simplified company registration with a one-stop-shop approach.</a:t>
          </a:r>
        </a:p>
      </dsp:txBody>
      <dsp:txXfrm>
        <a:off x="2144196" y="229666"/>
        <a:ext cx="1946002" cy="1167601"/>
      </dsp:txXfrm>
    </dsp:sp>
    <dsp:sp modelId="{1CA063D9-DE1E-4E26-B803-6D2A5AD1A34E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991325"/>
                <a:satOff val="-2845"/>
                <a:lumOff val="-4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91325"/>
                <a:satOff val="-2845"/>
                <a:lumOff val="-4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91325"/>
                <a:satOff val="-2845"/>
                <a:lumOff val="-4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Construction Permit Reform (2015–2017): Moved to electronic permits via unified procedures.</a:t>
          </a:r>
        </a:p>
      </dsp:txBody>
      <dsp:txXfrm>
        <a:off x="4284798" y="229666"/>
        <a:ext cx="1946002" cy="1167601"/>
      </dsp:txXfrm>
    </dsp:sp>
    <dsp:sp modelId="{78D608B6-07BF-4BCA-8F38-64E406259ABA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486988"/>
                <a:satOff val="-4268"/>
                <a:lumOff val="-68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86988"/>
                <a:satOff val="-4268"/>
                <a:lumOff val="-68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86988"/>
                <a:satOff val="-4268"/>
                <a:lumOff val="-68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Inspection Oversight Law (2015): Revamped inspection system for transparency and efficiency.</a:t>
          </a:r>
        </a:p>
      </dsp:txBody>
      <dsp:txXfrm>
        <a:off x="6425401" y="229666"/>
        <a:ext cx="1946002" cy="1167601"/>
      </dsp:txXfrm>
    </dsp:sp>
    <dsp:sp modelId="{F72DE914-068E-4F5B-AEC1-68D03D56D317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1982650"/>
                <a:satOff val="-5690"/>
                <a:lumOff val="-9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82650"/>
                <a:satOff val="-5690"/>
                <a:lumOff val="-9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82650"/>
                <a:satOff val="-5690"/>
                <a:lumOff val="-9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General Administrative Procedure Law (2016): Automated official data retrieval from records.</a:t>
          </a:r>
        </a:p>
      </dsp:txBody>
      <dsp:txXfrm>
        <a:off x="8566003" y="229666"/>
        <a:ext cx="1946002" cy="1167601"/>
      </dsp:txXfrm>
    </dsp:sp>
    <dsp:sp modelId="{20693619-FBF5-41E8-BCAF-002878ECC97B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478313"/>
                <a:satOff val="-7113"/>
                <a:lumOff val="-113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478313"/>
                <a:satOff val="-7113"/>
                <a:lumOff val="-113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478313"/>
                <a:satOff val="-7113"/>
                <a:lumOff val="-113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Financial Reports E-filing (2017): Mandated electronic submission of financial statements.</a:t>
          </a:r>
        </a:p>
      </dsp:txBody>
      <dsp:txXfrm>
        <a:off x="3594" y="1591868"/>
        <a:ext cx="1946002" cy="1167601"/>
      </dsp:txXfrm>
    </dsp:sp>
    <dsp:sp modelId="{435F571D-CA12-4CA0-84DE-5CF7D99C61C8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2973976"/>
                <a:satOff val="-8535"/>
                <a:lumOff val="-13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973976"/>
                <a:satOff val="-8535"/>
                <a:lumOff val="-13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973976"/>
                <a:satOff val="-8535"/>
                <a:lumOff val="-13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 Security Central Register Law (2010, 2014): E-registration for social insurance.</a:t>
          </a:r>
        </a:p>
      </dsp:txBody>
      <dsp:txXfrm>
        <a:off x="2144196" y="1591868"/>
        <a:ext cx="1946002" cy="1167601"/>
      </dsp:txXfrm>
    </dsp:sp>
    <dsp:sp modelId="{AFFA5570-B583-424F-A604-07D6DAE76878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469638"/>
                <a:satOff val="-9958"/>
                <a:lumOff val="-15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469638"/>
                <a:satOff val="-9958"/>
                <a:lumOff val="-15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469638"/>
                <a:satOff val="-9958"/>
                <a:lumOff val="-15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eZUP Portal Launch (2017): Enhanced digital public services infrastructure.</a:t>
          </a:r>
        </a:p>
      </dsp:txBody>
      <dsp:txXfrm>
        <a:off x="4284798" y="1591868"/>
        <a:ext cx="1946002" cy="1167601"/>
      </dsp:txXfrm>
    </dsp:sp>
    <dsp:sp modelId="{E852E65A-0594-41E7-B659-F9D954F92C62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3965301"/>
                <a:satOff val="-11380"/>
                <a:lumOff val="-18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65301"/>
                <a:satOff val="-11380"/>
                <a:lumOff val="-18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65301"/>
                <a:satOff val="-11380"/>
                <a:lumOff val="-18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Health Card Automatic Verification (2017): Streamlined health insurance processes.</a:t>
          </a:r>
        </a:p>
      </dsp:txBody>
      <dsp:txXfrm>
        <a:off x="6425401" y="1591868"/>
        <a:ext cx="1946002" cy="1167601"/>
      </dsp:txXfrm>
    </dsp:sp>
    <dsp:sp modelId="{F04E7CAC-7AB4-478C-B0F0-58D064F1B54B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460963"/>
                <a:satOff val="-12803"/>
                <a:lumOff val="-204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460963"/>
                <a:satOff val="-12803"/>
                <a:lumOff val="-204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460963"/>
                <a:satOff val="-12803"/>
                <a:lumOff val="-204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Entrepreneur E-registration (2018): Facilitated online business registration.</a:t>
          </a:r>
        </a:p>
      </dsp:txBody>
      <dsp:txXfrm>
        <a:off x="8566003" y="1591868"/>
        <a:ext cx="1946002" cy="1167601"/>
      </dsp:txXfrm>
    </dsp:sp>
    <dsp:sp modelId="{DA830E8D-9F27-4BD9-A1E4-ED04207358A9}">
      <dsp:nvSpPr>
        <dsp:cNvPr id="0" name=""/>
        <dsp:cNvSpPr/>
      </dsp:nvSpPr>
      <dsp:spPr>
        <a:xfrm>
          <a:off x="1073895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4956626"/>
                <a:satOff val="-14225"/>
                <a:lumOff val="-227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956626"/>
                <a:satOff val="-14225"/>
                <a:lumOff val="-227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956626"/>
                <a:satOff val="-14225"/>
                <a:lumOff val="-227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E-Documents and E-Business Trust Services Law (2017): Set framework for digital transactions.</a:t>
          </a:r>
        </a:p>
      </dsp:txBody>
      <dsp:txXfrm>
        <a:off x="1073895" y="2954069"/>
        <a:ext cx="1946002" cy="1167601"/>
      </dsp:txXfrm>
    </dsp:sp>
    <dsp:sp modelId="{D3380800-5492-40F8-A5C6-991844B5A24D}">
      <dsp:nvSpPr>
        <dsp:cNvPr id="0" name=""/>
        <dsp:cNvSpPr/>
      </dsp:nvSpPr>
      <dsp:spPr>
        <a:xfrm>
          <a:off x="3214497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452289"/>
                <a:satOff val="-15648"/>
                <a:lumOff val="-25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452289"/>
                <a:satOff val="-15648"/>
                <a:lumOff val="-25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452289"/>
                <a:satOff val="-15648"/>
                <a:lumOff val="-25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E-Government Law (2018): Laid foundation for electronic administration.</a:t>
          </a:r>
        </a:p>
      </dsp:txBody>
      <dsp:txXfrm>
        <a:off x="3214497" y="2954069"/>
        <a:ext cx="1946002" cy="1167601"/>
      </dsp:txXfrm>
    </dsp:sp>
    <dsp:sp modelId="{F84173CA-5E43-46A4-94FE-C99CD4E7F5B6}">
      <dsp:nvSpPr>
        <dsp:cNvPr id="0" name=""/>
        <dsp:cNvSpPr/>
      </dsp:nvSpPr>
      <dsp:spPr>
        <a:xfrm>
          <a:off x="5355100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5947951"/>
                <a:satOff val="-17070"/>
                <a:lumOff val="-273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47951"/>
                <a:satOff val="-17070"/>
                <a:lumOff val="-273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47951"/>
                <a:satOff val="-17070"/>
                <a:lumOff val="-273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Population Register Law (2019): Established central demographic database.</a:t>
          </a:r>
        </a:p>
      </dsp:txBody>
      <dsp:txXfrm>
        <a:off x="5355100" y="2954069"/>
        <a:ext cx="1946002" cy="1167601"/>
      </dsp:txXfrm>
    </dsp:sp>
    <dsp:sp modelId="{550E5AE8-6A10-4D0F-88D3-2DD6EA158C14}">
      <dsp:nvSpPr>
        <dsp:cNvPr id="0" name=""/>
        <dsp:cNvSpPr/>
      </dsp:nvSpPr>
      <dsp:spPr>
        <a:xfrm>
          <a:off x="7495702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Administrative Procedures Register Law (2021): Centralized record of government processes.</a:t>
          </a:r>
        </a:p>
      </dsp:txBody>
      <dsp:txXfrm>
        <a:off x="7495702" y="2954069"/>
        <a:ext cx="1946002" cy="116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6995B-9067-4A4B-8FE9-6013080B059A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5DF6D-D5A7-4AF1-93C8-8B63F675E431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Areas for Improvement</a:t>
          </a:r>
        </a:p>
      </dsp:txBody>
      <dsp:txXfrm>
        <a:off x="569079" y="2427788"/>
        <a:ext cx="2072362" cy="720000"/>
      </dsp:txXfrm>
    </dsp:sp>
    <dsp:sp modelId="{5B3B97FA-D81F-4609-8509-1C275795A5AE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7868C-B224-4D2B-8003-288728A9E7C0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Outsourcing: Engaging external entities for certain services.</a:t>
          </a:r>
        </a:p>
      </dsp:txBody>
      <dsp:txXfrm>
        <a:off x="3004105" y="2427788"/>
        <a:ext cx="2072362" cy="720000"/>
      </dsp:txXfrm>
    </dsp:sp>
    <dsp:sp modelId="{E82DB9AA-9FB0-44AC-8F4B-C294796242D2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84B1C-CFD4-4EC2-9E97-ECEBC0507BC2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Inter-Municipal Collaboration: Sharing resources and expertise between municipalities.</a:t>
          </a:r>
        </a:p>
      </dsp:txBody>
      <dsp:txXfrm>
        <a:off x="5439131" y="2427788"/>
        <a:ext cx="2072362" cy="720000"/>
      </dsp:txXfrm>
    </dsp:sp>
    <dsp:sp modelId="{66706100-B5CB-4F24-8A73-9B9F783CC717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B743D-84E6-4767-94D1-8DE969B871EC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Staff Reallocation: Redirecting personnel from ancillary to core functions and increasing efficiency within supportive roles.</a:t>
          </a:r>
        </a:p>
      </dsp:txBody>
      <dsp:txXfrm>
        <a:off x="7874157" y="2427788"/>
        <a:ext cx="207236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109A3-234B-471A-80DA-CA62F9A9F89E}">
      <dsp:nvSpPr>
        <dsp:cNvPr id="0" name=""/>
        <dsp:cNvSpPr/>
      </dsp:nvSpPr>
      <dsp:spPr>
        <a:xfrm>
          <a:off x="622800" y="106194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D3DD-3CC0-4F76-9E6C-A8C323214E4D}">
      <dsp:nvSpPr>
        <dsp:cNvPr id="0" name=""/>
        <dsp:cNvSpPr/>
      </dsp:nvSpPr>
      <dsp:spPr>
        <a:xfrm>
          <a:off x="127800" y="2206581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Unified </a:t>
          </a:r>
          <a:r>
            <a:rPr lang="en-US" sz="1100" b="1" kern="1200" dirty="0"/>
            <a:t>List of Competences developed</a:t>
          </a:r>
          <a:r>
            <a:rPr lang="en-US" sz="1100" kern="1200" dirty="0"/>
            <a:t> by the Ministry of Public Administration and Local Self-Government</a:t>
          </a:r>
        </a:p>
      </dsp:txBody>
      <dsp:txXfrm>
        <a:off x="127800" y="2206581"/>
        <a:ext cx="1800000" cy="1082812"/>
      </dsp:txXfrm>
    </dsp:sp>
    <dsp:sp modelId="{359469E2-053A-4347-B450-1A779FDCF201}">
      <dsp:nvSpPr>
        <dsp:cNvPr id="0" name=""/>
        <dsp:cNvSpPr/>
      </dsp:nvSpPr>
      <dsp:spPr>
        <a:xfrm>
          <a:off x="2737800" y="106194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7395A-09C3-4BBE-99C9-DAAE90BD651F}">
      <dsp:nvSpPr>
        <dsp:cNvPr id="0" name=""/>
        <dsp:cNvSpPr/>
      </dsp:nvSpPr>
      <dsp:spPr>
        <a:xfrm>
          <a:off x="2242800" y="2206581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Includes precise legal descriptions, legislative basis (complete law title and article number), and the responsible authority.</a:t>
          </a:r>
        </a:p>
      </dsp:txBody>
      <dsp:txXfrm>
        <a:off x="2242800" y="2206581"/>
        <a:ext cx="1800000" cy="1082812"/>
      </dsp:txXfrm>
    </dsp:sp>
    <dsp:sp modelId="{AFF6A2C4-793D-4030-8431-E82FFF1AF30A}">
      <dsp:nvSpPr>
        <dsp:cNvPr id="0" name=""/>
        <dsp:cNvSpPr/>
      </dsp:nvSpPr>
      <dsp:spPr>
        <a:xfrm>
          <a:off x="4852800" y="106194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CF488-123C-48CB-9E4B-4F18AE37B966}">
      <dsp:nvSpPr>
        <dsp:cNvPr id="0" name=""/>
        <dsp:cNvSpPr/>
      </dsp:nvSpPr>
      <dsp:spPr>
        <a:xfrm>
          <a:off x="4357800" y="2206581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Administrative Procedure Models</a:t>
          </a:r>
        </a:p>
      </dsp:txBody>
      <dsp:txXfrm>
        <a:off x="4357800" y="2206581"/>
        <a:ext cx="1800000" cy="1082812"/>
      </dsp:txXfrm>
    </dsp:sp>
    <dsp:sp modelId="{27286DEF-AE96-4D35-B565-7C13DDAB13E0}">
      <dsp:nvSpPr>
        <dsp:cNvPr id="0" name=""/>
        <dsp:cNvSpPr/>
      </dsp:nvSpPr>
      <dsp:spPr>
        <a:xfrm>
          <a:off x="6967800" y="106194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B269C-5073-4B30-90E4-6E14AD2597C7}">
      <dsp:nvSpPr>
        <dsp:cNvPr id="0" name=""/>
        <dsp:cNvSpPr/>
      </dsp:nvSpPr>
      <dsp:spPr>
        <a:xfrm>
          <a:off x="6472800" y="2206581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Cost Calculation Focus: Special attention to calculating the costs for both parties in the procedure and local self-governments during the optimization of administrative actions.</a:t>
          </a:r>
        </a:p>
      </dsp:txBody>
      <dsp:txXfrm>
        <a:off x="6472800" y="2206581"/>
        <a:ext cx="1800000" cy="1082812"/>
      </dsp:txXfrm>
    </dsp:sp>
    <dsp:sp modelId="{B309EBB8-DB2A-4FCC-A2B9-AE05E18AAB5A}">
      <dsp:nvSpPr>
        <dsp:cNvPr id="0" name=""/>
        <dsp:cNvSpPr/>
      </dsp:nvSpPr>
      <dsp:spPr>
        <a:xfrm>
          <a:off x="9082800" y="106194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6E8D4-3F39-44F0-ABBE-CC372AF48C84}">
      <dsp:nvSpPr>
        <dsp:cNvPr id="0" name=""/>
        <dsp:cNvSpPr/>
      </dsp:nvSpPr>
      <dsp:spPr>
        <a:xfrm>
          <a:off x="8587800" y="2206581"/>
          <a:ext cx="18000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Standard Cost Model (SCM) Application</a:t>
          </a:r>
        </a:p>
      </dsp:txBody>
      <dsp:txXfrm>
        <a:off x="8587800" y="2206581"/>
        <a:ext cx="1800000" cy="1082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7BB6-1D84-48DF-A26A-B438B609324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Portal for Registry of Administrative Procedures</a:t>
          </a:r>
        </a:p>
      </dsp:txBody>
      <dsp:txXfrm>
        <a:off x="0" y="39687"/>
        <a:ext cx="3286125" cy="1971675"/>
      </dsp:txXfrm>
    </dsp:sp>
    <dsp:sp modelId="{F841854A-ED23-4402-8AF9-F1DAF00B088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Launch Date: Established on June 8, 2021.</a:t>
          </a:r>
        </a:p>
      </dsp:txBody>
      <dsp:txXfrm>
        <a:off x="3614737" y="39687"/>
        <a:ext cx="3286125" cy="1971675"/>
      </dsp:txXfrm>
    </dsp:sp>
    <dsp:sp modelId="{482165A4-88F1-4383-B135-F3A4BC21305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Website: https://rap.euprava.gov.rs</a:t>
          </a:r>
        </a:p>
      </dsp:txBody>
      <dsp:txXfrm>
        <a:off x="7229475" y="39687"/>
        <a:ext cx="3286125" cy="1971675"/>
      </dsp:txXfrm>
    </dsp:sp>
    <dsp:sp modelId="{F5CFE9E6-DFB6-435C-951C-89F19D1F630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Business Environment Improvement: Provides centralized information on the rights and obligations of businesses, enhancing transparency.</a:t>
          </a:r>
        </a:p>
      </dsp:txBody>
      <dsp:txXfrm>
        <a:off x="0" y="2339975"/>
        <a:ext cx="3286125" cy="1971675"/>
      </dsp:txXfrm>
    </dsp:sp>
    <dsp:sp modelId="{8717B40B-35E9-426A-A54A-737C63B7246D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Public Service Standardization: Creates conditions for consistent operations and standardization of public services.</a:t>
          </a:r>
        </a:p>
      </dsp:txBody>
      <dsp:txXfrm>
        <a:off x="3614737" y="2339975"/>
        <a:ext cx="3286125" cy="1971675"/>
      </dsp:txXfrm>
    </dsp:sp>
    <dsp:sp modelId="{E1F9A6C6-302B-4C87-86DD-6067839C43C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Time Efficiency: Estimated 50% reduction in the time required for businesses to familiarize themselves with procedures.</a:t>
          </a:r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98015-30EE-4F4A-A5D5-749AA49F8F41}">
      <dsp:nvSpPr>
        <dsp:cNvPr id="0" name=""/>
        <dsp:cNvSpPr/>
      </dsp:nvSpPr>
      <dsp:spPr>
        <a:xfrm>
          <a:off x="255610" y="1090011"/>
          <a:ext cx="796693" cy="7966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FA391-9B8B-4B21-84CF-839CF60D90D9}">
      <dsp:nvSpPr>
        <dsp:cNvPr id="0" name=""/>
        <dsp:cNvSpPr/>
      </dsp:nvSpPr>
      <dsp:spPr>
        <a:xfrm>
          <a:off x="425397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C1C41-FB60-492C-8526-9192CC0193E1}">
      <dsp:nvSpPr>
        <dsp:cNvPr id="0" name=""/>
        <dsp:cNvSpPr/>
      </dsp:nvSpPr>
      <dsp:spPr>
        <a:xfrm>
          <a:off x="929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Obtaining data ex officio</a:t>
          </a:r>
        </a:p>
      </dsp:txBody>
      <dsp:txXfrm>
        <a:off x="929" y="2134854"/>
        <a:ext cx="1306054" cy="1126472"/>
      </dsp:txXfrm>
    </dsp:sp>
    <dsp:sp modelId="{6E0BC267-230F-4065-AEE6-FE00B3ED7A77}">
      <dsp:nvSpPr>
        <dsp:cNvPr id="0" name=""/>
        <dsp:cNvSpPr/>
      </dsp:nvSpPr>
      <dsp:spPr>
        <a:xfrm>
          <a:off x="1790224" y="1090011"/>
          <a:ext cx="796693" cy="7966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85295-C7E2-48E9-A267-D516ED0FAAAD}">
      <dsp:nvSpPr>
        <dsp:cNvPr id="0" name=""/>
        <dsp:cNvSpPr/>
      </dsp:nvSpPr>
      <dsp:spPr>
        <a:xfrm>
          <a:off x="1960011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35445-A722-4B81-BF9E-E1D5B973CD2F}">
      <dsp:nvSpPr>
        <dsp:cNvPr id="0" name=""/>
        <dsp:cNvSpPr/>
      </dsp:nvSpPr>
      <dsp:spPr>
        <a:xfrm>
          <a:off x="1535544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General Administrative Procedures Act (Articles 9, 102, 103) revolutionizes public administrative operations.</a:t>
          </a:r>
        </a:p>
      </dsp:txBody>
      <dsp:txXfrm>
        <a:off x="1535544" y="2134854"/>
        <a:ext cx="1306054" cy="1126472"/>
      </dsp:txXfrm>
    </dsp:sp>
    <dsp:sp modelId="{FD54A319-828E-42D7-A1A1-556F903B9939}">
      <dsp:nvSpPr>
        <dsp:cNvPr id="0" name=""/>
        <dsp:cNvSpPr/>
      </dsp:nvSpPr>
      <dsp:spPr>
        <a:xfrm>
          <a:off x="3324839" y="1090011"/>
          <a:ext cx="796693" cy="7966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F521B-9682-4357-B674-F06D61F0BBB9}">
      <dsp:nvSpPr>
        <dsp:cNvPr id="0" name=""/>
        <dsp:cNvSpPr/>
      </dsp:nvSpPr>
      <dsp:spPr>
        <a:xfrm>
          <a:off x="3494626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E56F1-7F1A-4ECC-9AD3-FED60DCE8369}">
      <dsp:nvSpPr>
        <dsp:cNvPr id="0" name=""/>
        <dsp:cNvSpPr/>
      </dsp:nvSpPr>
      <dsp:spPr>
        <a:xfrm>
          <a:off x="3070158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Authorities are now required to autonomously access and process official records, streamlining decision-making.</a:t>
          </a:r>
        </a:p>
      </dsp:txBody>
      <dsp:txXfrm>
        <a:off x="3070158" y="2134854"/>
        <a:ext cx="1306054" cy="1126472"/>
      </dsp:txXfrm>
    </dsp:sp>
    <dsp:sp modelId="{C7557B14-4E70-4DE4-8259-EB7D61B9A752}">
      <dsp:nvSpPr>
        <dsp:cNvPr id="0" name=""/>
        <dsp:cNvSpPr/>
      </dsp:nvSpPr>
      <dsp:spPr>
        <a:xfrm>
          <a:off x="4859453" y="1090011"/>
          <a:ext cx="796693" cy="7966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F1408-4968-4328-B11B-2F745772C8DA}">
      <dsp:nvSpPr>
        <dsp:cNvPr id="0" name=""/>
        <dsp:cNvSpPr/>
      </dsp:nvSpPr>
      <dsp:spPr>
        <a:xfrm>
          <a:off x="5029240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306D5-02E9-4492-86E2-31908C9A70B1}">
      <dsp:nvSpPr>
        <dsp:cNvPr id="0" name=""/>
        <dsp:cNvSpPr/>
      </dsp:nvSpPr>
      <dsp:spPr>
        <a:xfrm>
          <a:off x="4604772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Direct data requests from citizens are minimized, ensuring efficiency in identification and documentation.</a:t>
          </a:r>
        </a:p>
      </dsp:txBody>
      <dsp:txXfrm>
        <a:off x="4604772" y="2134854"/>
        <a:ext cx="1306054" cy="1126472"/>
      </dsp:txXfrm>
    </dsp:sp>
    <dsp:sp modelId="{45F1811F-3F58-4F62-AADF-4C80523F8F24}">
      <dsp:nvSpPr>
        <dsp:cNvPr id="0" name=""/>
        <dsp:cNvSpPr/>
      </dsp:nvSpPr>
      <dsp:spPr>
        <a:xfrm>
          <a:off x="6394067" y="1090011"/>
          <a:ext cx="796693" cy="7966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EBA1-DD33-4B9D-9AA5-014943F41836}">
      <dsp:nvSpPr>
        <dsp:cNvPr id="0" name=""/>
        <dsp:cNvSpPr/>
      </dsp:nvSpPr>
      <dsp:spPr>
        <a:xfrm>
          <a:off x="6563854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5ED6F-9F41-4BDF-B68F-713F6A9D52BA}">
      <dsp:nvSpPr>
        <dsp:cNvPr id="0" name=""/>
        <dsp:cNvSpPr/>
      </dsp:nvSpPr>
      <dsp:spPr>
        <a:xfrm>
          <a:off x="6139386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With the Electronic Administration Law of 2018, a new era of digital communication in public services is introduced, named the Service Conduit of Bodies.</a:t>
          </a:r>
        </a:p>
      </dsp:txBody>
      <dsp:txXfrm>
        <a:off x="6139386" y="2134854"/>
        <a:ext cx="1306054" cy="1126472"/>
      </dsp:txXfrm>
    </dsp:sp>
    <dsp:sp modelId="{36C88949-4C32-4FE7-86D2-FC69B058A60F}">
      <dsp:nvSpPr>
        <dsp:cNvPr id="0" name=""/>
        <dsp:cNvSpPr/>
      </dsp:nvSpPr>
      <dsp:spPr>
        <a:xfrm>
          <a:off x="7928681" y="1090011"/>
          <a:ext cx="796693" cy="7966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EF273-B065-4B00-820C-F895885E2510}">
      <dsp:nvSpPr>
        <dsp:cNvPr id="0" name=""/>
        <dsp:cNvSpPr/>
      </dsp:nvSpPr>
      <dsp:spPr>
        <a:xfrm>
          <a:off x="8098468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63502-9880-4AA6-8190-34EB0B400EAB}">
      <dsp:nvSpPr>
        <dsp:cNvPr id="0" name=""/>
        <dsp:cNvSpPr/>
      </dsp:nvSpPr>
      <dsp:spPr>
        <a:xfrm>
          <a:off x="7674001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This system significantly reduces bureaucratic burdens, integrating over 400 public entities and empowering 10,000+ employees.</a:t>
          </a:r>
        </a:p>
      </dsp:txBody>
      <dsp:txXfrm>
        <a:off x="7674001" y="2134854"/>
        <a:ext cx="1306054" cy="1126472"/>
      </dsp:txXfrm>
    </dsp:sp>
    <dsp:sp modelId="{63419E25-7AC3-48AA-B2F3-0A562A80089D}">
      <dsp:nvSpPr>
        <dsp:cNvPr id="0" name=""/>
        <dsp:cNvSpPr/>
      </dsp:nvSpPr>
      <dsp:spPr>
        <a:xfrm>
          <a:off x="9463296" y="1090011"/>
          <a:ext cx="796693" cy="7966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6449C-A115-4D08-BC53-A17B9810919E}">
      <dsp:nvSpPr>
        <dsp:cNvPr id="0" name=""/>
        <dsp:cNvSpPr/>
      </dsp:nvSpPr>
      <dsp:spPr>
        <a:xfrm>
          <a:off x="9633083" y="1259798"/>
          <a:ext cx="457119" cy="4571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C50CE-36E7-4063-93C6-5ADDB755E92E}">
      <dsp:nvSpPr>
        <dsp:cNvPr id="0" name=""/>
        <dsp:cNvSpPr/>
      </dsp:nvSpPr>
      <dsp:spPr>
        <a:xfrm>
          <a:off x="9208615" y="2134854"/>
          <a:ext cx="1306054" cy="112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 transformative impact is evidenced by saving citizens from over 4 million individual documentation requests, translating to millions of hours saved from queues and administrative processes.</a:t>
          </a:r>
        </a:p>
      </dsp:txBody>
      <dsp:txXfrm>
        <a:off x="9208615" y="2134854"/>
        <a:ext cx="1306054" cy="112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E1C5-0680-1FD8-0B94-9D91B7DF1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1916A-FF93-6CAE-393A-9A63D828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92A00-DBA2-9E69-1572-28939B12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546C-74C5-9DF7-8542-BBF07112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E062-B32A-8A39-8807-86FE6FC9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7F24-DC09-4584-6950-3C62F53D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2BEF3-DA7F-6D00-1379-E787E8622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E73B3-B9A8-D440-A053-B0C42485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46056-93C9-12F8-0FCF-3CF45443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AE28-6E26-0A02-EC3A-7090B0AA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6EC30-EB8D-C25E-10E5-7DB7C8957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DBBB4-E4E1-F60C-AEB5-B1AF87CFD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E812-B5A5-5BE3-F9BC-D0E5149B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7EE9-7964-81DA-16E2-932EB1A2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953FF-849D-62D1-C56D-FE95E966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76A0-B2BD-6A49-979A-1F528E51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E92C-3E71-D1F0-66BC-009CF6C5D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632A-ECE9-9D80-4F17-BB44F9A1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ED06-F5F7-1945-3D3A-B681D7E2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B4E1-EA80-6654-1732-504D554D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8B6-F1C0-2E41-05E0-D1DE6544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F63B9-D9C8-4072-EF4C-1E196853D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26EA-63C0-4E47-131E-B9425197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E425-2D64-2488-A454-71612E87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96EC-E9BD-30BB-E414-F51DE33F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33E0-FBB8-E613-DE4A-ABE68998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3609-1E9D-7202-66C8-F6A728F92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11DD3-ED78-70C0-720E-05B144AE3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A4854-0617-CF81-8514-DE3ACFD3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7CCF7-15D1-6285-F620-0B23E11C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424F1-4BBC-60D1-A57B-A8D0FD32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6181-90A9-B6D2-08EB-19C5ADA9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23A4-A46E-39D8-9AC8-1D55518E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853A8-2DDD-86AA-A368-86824B66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C7DD7-58C3-C0D3-856B-110D02712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26C45-663C-55E0-288D-D14FF1F0E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65558-83B5-7A8D-00B9-273D75F5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B80CA-0D1B-9085-5774-E3DEBF6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E2B98-5529-3CAC-89E6-39E29E41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6B25-73D6-6B23-3BC2-1F464A14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0A8CF-BCB5-FB5E-1147-4F1C2FD5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CEC48-A88C-F39D-2C47-EA2FC951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AB2A8-4452-6BDC-3E6D-E95A85F0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3E2DF-E9D4-606E-96D2-95B7EEF0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9967C-BF1C-10ED-0182-D92491D5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2DB89-3FE8-DF30-9F26-24A58876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7B70-06D0-3E47-2300-3AE6D9CC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BFE2-EFF2-1D1F-066D-0658AF2CD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F92B0-AD49-3ACC-88BE-32CBD0044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0B244-EDB3-4678-A967-6D2EA9D1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BDE66-FB3F-6062-BD97-52F1626E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F90BA-6A67-5FE6-0B0E-EA31B04C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DF74-1F0D-B67C-3197-5210E8CE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85F9F-9BF9-5949-04C0-0680A39BE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5A3D6-B1F2-EEBE-E768-59E790943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D9359-F3C4-C732-77DB-528D5AD5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7653-46DF-F7F9-6DB7-282B41A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8412-AB6D-523A-B547-D0749381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F6BDF2-222F-47E0-F947-CE4CC5FC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9DF1D-F325-5C44-9BB7-496F9804B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EC9E-CD7F-800F-554A-9B166768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F60323-6EB9-49A0-89F0-1045F889003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7475-0B8A-2F79-F980-DACF887B0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347D4-816B-133F-2DE3-FDE7DB3FB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7D15D5-9938-4C55-9B0F-4C50AB7E0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mailto:Dvucetic@prafak.ni.ac.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682E2-EF93-C3BF-7801-72BE9BBB4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1261423"/>
            <a:ext cx="982980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i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Strengthening the Financial Sustainability of Serbian Local Governments by Improving Their Efficiency and Effectiveness</a:t>
            </a:r>
            <a:endParaRPr lang="en-US" sz="2800" b="1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5E2AB3B-B9C3-488B-8D4A-FC6B7F04C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827419"/>
            <a:ext cx="5126896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</a:rPr>
              <a:t>Dejan Vučetić, LL.D.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Full Professor of Administrative Law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University of </a:t>
            </a:r>
            <a:r>
              <a:rPr lang="en-US" sz="1800" dirty="0" err="1">
                <a:solidFill>
                  <a:schemeClr val="tx2"/>
                </a:solidFill>
              </a:rPr>
              <a:t>Niš</a:t>
            </a:r>
            <a:r>
              <a:rPr lang="en-US" sz="1800" dirty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Serbia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18. March 2024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Faculty of Law, </a:t>
            </a:r>
            <a:r>
              <a:rPr lang="en-US" sz="1800" dirty="0" err="1">
                <a:solidFill>
                  <a:schemeClr val="tx2"/>
                </a:solidFill>
              </a:rPr>
              <a:t>Győr</a:t>
            </a:r>
            <a:endParaRPr lang="en-US" sz="1800" dirty="0">
              <a:solidFill>
                <a:schemeClr val="tx2"/>
              </a:solidFill>
            </a:endParaRPr>
          </a:p>
          <a:p>
            <a:pPr algn="l"/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Kép 126">
            <a:extLst>
              <a:ext uri="{FF2B5EF4-FFF2-40B4-BE49-F238E27FC236}">
                <a16:creationId xmlns:a16="http://schemas.microsoft.com/office/drawing/2014/main" id="{2FF1C2A9-06B6-D68B-4C34-8BB63384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8" y="3690788"/>
            <a:ext cx="4954693" cy="15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Basic Characteristics of Serbian LG System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 b="1" dirty="0"/>
              <a:t>Sectoral Laws Relevant to Local Self-Government (Laws in specific administrative areas):</a:t>
            </a:r>
          </a:p>
          <a:p>
            <a:r>
              <a:rPr lang="en-US" sz="1500" dirty="0"/>
              <a:t>Define original competences of local self-government units, such as:</a:t>
            </a:r>
          </a:p>
          <a:p>
            <a:r>
              <a:rPr lang="en-US" sz="1500" dirty="0"/>
              <a:t>Water management</a:t>
            </a:r>
          </a:p>
          <a:p>
            <a:r>
              <a:rPr lang="en-US" sz="1500" dirty="0"/>
              <a:t>Forest management</a:t>
            </a:r>
          </a:p>
          <a:p>
            <a:r>
              <a:rPr lang="en-US" sz="1500" dirty="0"/>
              <a:t>Agricultural land</a:t>
            </a:r>
          </a:p>
          <a:p>
            <a:r>
              <a:rPr lang="en-US" sz="1500" dirty="0"/>
              <a:t>Education</a:t>
            </a:r>
          </a:p>
          <a:p>
            <a:r>
              <a:rPr lang="en-US" sz="1500" dirty="0"/>
              <a:t>Health</a:t>
            </a:r>
          </a:p>
          <a:p>
            <a:r>
              <a:rPr lang="en-US" sz="1500" dirty="0"/>
              <a:t>Planning and construction, etc.</a:t>
            </a:r>
          </a:p>
        </p:txBody>
      </p:sp>
      <p:pic>
        <p:nvPicPr>
          <p:cNvPr id="15" name="Picture 14" descr="Illuminated San Francisco City Hall">
            <a:extLst>
              <a:ext uri="{FF2B5EF4-FFF2-40B4-BE49-F238E27FC236}">
                <a16:creationId xmlns:a16="http://schemas.microsoft.com/office/drawing/2014/main" id="{FAD23408-637C-F5AB-A15C-34AEBC4F7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9" r="189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84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Basic Characteristics of Serbian LG System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/>
              <a:t>Uniformity in Local Self-Government</a:t>
            </a:r>
          </a:p>
          <a:p>
            <a:r>
              <a:rPr lang="en-US" sz="1500"/>
              <a:t>Cities and municipalities not significantly different</a:t>
            </a:r>
          </a:p>
          <a:p>
            <a:r>
              <a:rPr lang="en-US" sz="1500"/>
              <a:t>Local self-government in Serbia is monotypical</a:t>
            </a:r>
          </a:p>
          <a:p>
            <a:r>
              <a:rPr lang="en-US" sz="1500"/>
              <a:t>Competency differences are negligible</a:t>
            </a:r>
          </a:p>
          <a:p>
            <a:pPr marL="0" indent="0">
              <a:buNone/>
            </a:pPr>
            <a:r>
              <a:rPr lang="en-US" sz="1500"/>
              <a:t>Autonomy in Municipal Management</a:t>
            </a:r>
          </a:p>
          <a:p>
            <a:r>
              <a:rPr lang="en-US" sz="1500"/>
              <a:t>Significant freedom in organization and affairs</a:t>
            </a:r>
          </a:p>
          <a:p>
            <a:r>
              <a:rPr lang="en-US" sz="1500"/>
              <a:t>Leads to practical differences among municipalities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C763293D-1823-D9A3-6A3C-62F823F5F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9" r="176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045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Basic Characteristics of Serbian LG System</a:t>
            </a:r>
          </a:p>
        </p:txBody>
      </p:sp>
      <p:pic>
        <p:nvPicPr>
          <p:cNvPr id="5" name="Picture 4" descr="Leiden from the sky at night night">
            <a:extLst>
              <a:ext uri="{FF2B5EF4-FFF2-40B4-BE49-F238E27FC236}">
                <a16:creationId xmlns:a16="http://schemas.microsoft.com/office/drawing/2014/main" id="{3089720E-000A-6917-3697-0E008E5CF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4" r="25571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/>
              <a:t>Widespread Demographic Regression</a:t>
            </a:r>
          </a:p>
          <a:p>
            <a:r>
              <a:rPr lang="en-US" sz="2200"/>
              <a:t>Affects all Serbian municipalities and cities</a:t>
            </a:r>
          </a:p>
          <a:p>
            <a:r>
              <a:rPr lang="en-US" sz="2200"/>
              <a:t>Few LSUs with positive population change</a:t>
            </a:r>
          </a:p>
          <a:p>
            <a:r>
              <a:rPr lang="en-US" sz="2200"/>
              <a:t>Many LSUs decreased by over 10% in population last decade</a:t>
            </a:r>
          </a:p>
          <a:p>
            <a:r>
              <a:rPr lang="en-US" sz="2200"/>
              <a:t>Significant impact from external and internal migrations</a:t>
            </a:r>
          </a:p>
          <a:p>
            <a:r>
              <a:rPr lang="en-US" sz="2200"/>
              <a:t>Smaller, underdeveloped, and border regions most at risk</a:t>
            </a:r>
          </a:p>
        </p:txBody>
      </p:sp>
    </p:spTree>
    <p:extLst>
      <p:ext uri="{BB962C8B-B14F-4D97-AF65-F5344CB8AC3E}">
        <p14:creationId xmlns:p14="http://schemas.microsoft.com/office/powerpoint/2010/main" val="127248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 i="0">
                <a:effectLst/>
                <a:latin typeface="Söhne"/>
              </a:rPr>
              <a:t>Local Self-Government Financing System</a:t>
            </a:r>
            <a:endParaRPr lang="en-US" sz="5000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505736B5-1EC4-F45B-A10F-E39F8D128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Regulated by a series of laws, notably:</a:t>
            </a:r>
          </a:p>
          <a:p>
            <a:r>
              <a:rPr lang="en-US" sz="2200"/>
              <a:t>Law on Financing of Local Self-Government (ZOFLS)</a:t>
            </a:r>
          </a:p>
          <a:p>
            <a:r>
              <a:rPr lang="en-US" sz="2200"/>
              <a:t>Law on Budget System (ZOBS)</a:t>
            </a:r>
          </a:p>
          <a:p>
            <a:r>
              <a:rPr lang="en-US" sz="2200"/>
              <a:t>Law on Public Debt (ZJD)</a:t>
            </a:r>
          </a:p>
          <a:p>
            <a:r>
              <a:rPr lang="en-US" sz="2200"/>
              <a:t>Law on Property Taxes (ZPNI)</a:t>
            </a:r>
          </a:p>
          <a:p>
            <a:r>
              <a:rPr lang="en-US" sz="2200"/>
              <a:t>Law on Fees for Use of Public Goods</a:t>
            </a:r>
          </a:p>
          <a:p>
            <a:r>
              <a:rPr lang="en-US" sz="2200"/>
              <a:t>Other sectoral laws prescribing revenues</a:t>
            </a:r>
          </a:p>
        </p:txBody>
      </p:sp>
    </p:spTree>
    <p:extLst>
      <p:ext uri="{BB962C8B-B14F-4D97-AF65-F5344CB8AC3E}">
        <p14:creationId xmlns:p14="http://schemas.microsoft.com/office/powerpoint/2010/main" val="335447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3400" i="0">
                <a:solidFill>
                  <a:srgbClr val="FFFFFF"/>
                </a:solidFill>
                <a:effectLst/>
                <a:latin typeface="Söhne"/>
              </a:rPr>
              <a:t>Local Self-Government Financing System</a:t>
            </a:r>
            <a:endParaRPr lang="en-US" sz="3400">
              <a:solidFill>
                <a:srgbClr val="FFFFFF"/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CD92F39-9802-0780-3AC8-7227B32E9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48163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66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i="0">
                <a:effectLst/>
                <a:latin typeface="Söhne"/>
              </a:rPr>
              <a:t>Local Self-Government Financing System</a:t>
            </a:r>
            <a:endParaRPr lang="en-US" sz="540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33E60D65-DBC7-7F26-8E9A-F48360F43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0" r="30087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Revenues from the use of public goods: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Interest income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Lease or use of movable and immovable property owned by the Republic of Serbia or LSUs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Revenues from the sale of services to individuals and legal entities based on voluntary agreements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Fines from misdemeanors prescribed by the LSU assembly acts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Concession fees according to law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Incomes: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From the sale of property owned by LSUs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From borrowing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From the sale of financial assets</a:t>
            </a:r>
          </a:p>
        </p:txBody>
      </p:sp>
    </p:spTree>
    <p:extLst>
      <p:ext uri="{BB962C8B-B14F-4D97-AF65-F5344CB8AC3E}">
        <p14:creationId xmlns:p14="http://schemas.microsoft.com/office/powerpoint/2010/main" val="237740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i="0">
                <a:effectLst/>
                <a:latin typeface="Söhne"/>
              </a:rPr>
              <a:t>Local Self-Government Financing System</a:t>
            </a:r>
            <a:endParaRPr lang="en-US" sz="5400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CF9BEB28-FCF8-B38B-DEAC-4454FB349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5" r="21013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/>
              <a:t>Budget Funds </a:t>
            </a:r>
            <a:r>
              <a:rPr lang="sr-Latn-RS" sz="2200"/>
              <a:t>acc. to</a:t>
            </a:r>
            <a:r>
              <a:rPr lang="en-US" sz="2200"/>
              <a:t> ZOFLS</a:t>
            </a:r>
          </a:p>
          <a:p>
            <a:r>
              <a:rPr lang="en-US" sz="2200"/>
              <a:t>Original revenues</a:t>
            </a:r>
          </a:p>
          <a:p>
            <a:r>
              <a:rPr lang="en-US" sz="2200"/>
              <a:t>Assigned revenues</a:t>
            </a:r>
          </a:p>
          <a:p>
            <a:r>
              <a:rPr lang="en-US" sz="2200"/>
              <a:t>Transfers</a:t>
            </a:r>
          </a:p>
          <a:p>
            <a:r>
              <a:rPr lang="en-US" sz="2200"/>
              <a:t>Income from borrowing</a:t>
            </a:r>
          </a:p>
          <a:p>
            <a:r>
              <a:rPr lang="en-US" sz="2200"/>
              <a:t>Other incomes and revenues as determined by law</a:t>
            </a:r>
          </a:p>
        </p:txBody>
      </p:sp>
    </p:spTree>
    <p:extLst>
      <p:ext uri="{BB962C8B-B14F-4D97-AF65-F5344CB8AC3E}">
        <p14:creationId xmlns:p14="http://schemas.microsoft.com/office/powerpoint/2010/main" val="168230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 i="0">
                <a:effectLst/>
                <a:latin typeface="Söhne"/>
              </a:rPr>
              <a:t>Local Self-Government Financing System</a:t>
            </a:r>
            <a:endParaRPr lang="en-US" sz="5000"/>
          </a:p>
        </p:txBody>
      </p:sp>
      <p:pic>
        <p:nvPicPr>
          <p:cNvPr id="14" name="Picture 13" descr="Magnifying glass showing decling performance">
            <a:extLst>
              <a:ext uri="{FF2B5EF4-FFF2-40B4-BE49-F238E27FC236}">
                <a16:creationId xmlns:a16="http://schemas.microsoft.com/office/drawing/2014/main" id="{7A6C7872-8A03-47D1-08AC-E4869DA8F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3" r="4261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Income Structure of Local Self-Government System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Allocated Revenues: Constitutes the most significant portion at approximately 40%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Original Revenues: Around 35% of the income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Transferred Revenues: Make </a:t>
            </a:r>
            <a:r>
              <a:rPr lang="sr-Latn-RS" sz="1600" dirty="0"/>
              <a:t>20% </a:t>
            </a:r>
            <a:r>
              <a:rPr lang="en-US" sz="1600" dirty="0"/>
              <a:t>of the total revenues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Other Incomes and Receipts: Derived from borrowing and the sale of financial and non-financial assets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Diversity in Revenue Structures Across Local Units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Varying Revenue Sources</a:t>
            </a:r>
            <a:endParaRPr lang="sr-Latn-R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Impact of Development Level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94170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800" i="0">
                <a:effectLst/>
                <a:latin typeface="Söhne"/>
              </a:rPr>
              <a:t>Local Self-Government Financing System</a:t>
            </a:r>
            <a:endParaRPr lang="en-US" sz="3800"/>
          </a:p>
        </p:txBody>
      </p:sp>
      <p:pic>
        <p:nvPicPr>
          <p:cNvPr id="20" name="Graphic 19" descr="Euro">
            <a:extLst>
              <a:ext uri="{FF2B5EF4-FFF2-40B4-BE49-F238E27FC236}">
                <a16:creationId xmlns:a16="http://schemas.microsoft.com/office/drawing/2014/main" id="{5CB04B60-2F73-9C47-89AD-CF0C9062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1700" dirty="0"/>
              <a:t>Revenue Growth in Local Self-Government Units</a:t>
            </a:r>
          </a:p>
          <a:p>
            <a:r>
              <a:rPr lang="en-US" sz="1700" dirty="0"/>
              <a:t>Since 2015, total revenues and receipts of LSUs have been consistently achieving nominal </a:t>
            </a:r>
            <a:r>
              <a:rPr lang="en-US" sz="1700" b="1" dirty="0"/>
              <a:t>growth</a:t>
            </a:r>
          </a:p>
          <a:p>
            <a:r>
              <a:rPr lang="en-US" sz="1700" dirty="0"/>
              <a:t>This growth exceeds the annual </a:t>
            </a:r>
            <a:r>
              <a:rPr lang="en-US" sz="1700" b="1" dirty="0"/>
              <a:t>inflation</a:t>
            </a:r>
            <a:r>
              <a:rPr lang="en-US" sz="1700" dirty="0"/>
              <a:t> rate, indicating a real increase in revenue</a:t>
            </a:r>
          </a:p>
          <a:p>
            <a:r>
              <a:rPr lang="en-US" sz="1700" dirty="0"/>
              <a:t>Despite this, their share in the consolidated public revenues of the Republic of Serbia remains </a:t>
            </a:r>
            <a:r>
              <a:rPr lang="en-US" sz="1700" b="1" dirty="0"/>
              <a:t>unchanged</a:t>
            </a:r>
          </a:p>
        </p:txBody>
      </p:sp>
    </p:spTree>
    <p:extLst>
      <p:ext uri="{BB962C8B-B14F-4D97-AF65-F5344CB8AC3E}">
        <p14:creationId xmlns:p14="http://schemas.microsoft.com/office/powerpoint/2010/main" val="245635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 i="0">
                <a:effectLst/>
                <a:latin typeface="Söhne"/>
              </a:rPr>
              <a:t>Local Self-Government Financing System</a:t>
            </a:r>
            <a:endParaRPr lang="en-US" sz="2800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9E378B44-D47D-B113-60F1-C0BFB0B82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4" r="29211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Original Revenues and Decentralization Impact</a:t>
            </a:r>
          </a:p>
          <a:p>
            <a:r>
              <a:rPr lang="en-US" sz="1700"/>
              <a:t>Complexity and Diversity: Original revenues are the most complex type of local revenues and are diverse, which is beneficial for the local self-government financing system.</a:t>
            </a:r>
          </a:p>
          <a:p>
            <a:r>
              <a:rPr lang="en-US" sz="1700"/>
              <a:t>Administration of Original Revenues: ZOFLS transferred the competence to administer original revenues to LSUs, significantly impacting local interest in expanding the taxpayer base and reducing tax evasion.</a:t>
            </a:r>
          </a:p>
          <a:p>
            <a:r>
              <a:rPr lang="en-US" sz="1700"/>
              <a:t>Property Tax as a Key Revenue: Property tax is the most substantial original revenue, accounting for over 35% of original revenues and over 12% of total income.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Basic Characteristics of Serbian LG System</a:t>
            </a:r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C9FAD189-71B5-FAC2-9F3D-4B8849B2E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3" r="3360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Tendency towards a single-tier system model</a:t>
            </a:r>
          </a:p>
          <a:p>
            <a:r>
              <a:rPr lang="en-US" sz="2200" dirty="0"/>
              <a:t>Uniform (</a:t>
            </a:r>
            <a:r>
              <a:rPr lang="en-US" sz="2200" dirty="0" err="1"/>
              <a:t>monotypical</a:t>
            </a:r>
            <a:r>
              <a:rPr lang="en-US" sz="2200" dirty="0"/>
              <a:t>) approach</a:t>
            </a:r>
          </a:p>
          <a:p>
            <a:r>
              <a:rPr lang="en-US" sz="2200" dirty="0"/>
              <a:t>Consolidation of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330194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2F0BBB3B-9EC4-2E53-E1B7-E8303501D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6" r="36799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Decentralized Property Tax Administration</a:t>
            </a:r>
          </a:p>
          <a:p>
            <a:r>
              <a:rPr lang="en-US" sz="1500" dirty="0">
                <a:solidFill>
                  <a:schemeClr val="tx2"/>
                </a:solidFill>
              </a:rPr>
              <a:t>Positive Influence: Decentralizing property tax and administration by Local Tax Authorities (LTA) has greatly improved the coverage and collection rate of this tax.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Assigned Revenues in Current Income</a:t>
            </a:r>
          </a:p>
          <a:p>
            <a:r>
              <a:rPr lang="en-US" sz="1500" dirty="0">
                <a:solidFill>
                  <a:schemeClr val="tx2"/>
                </a:solidFill>
              </a:rPr>
              <a:t>Income from Salaries: Over 70% of assigned revenues, approximately one-third of total LSUs income and receipts, come from income tax on salaries.</a:t>
            </a:r>
          </a:p>
        </p:txBody>
      </p:sp>
    </p:spTree>
    <p:extLst>
      <p:ext uri="{BB962C8B-B14F-4D97-AF65-F5344CB8AC3E}">
        <p14:creationId xmlns:p14="http://schemas.microsoft.com/office/powerpoint/2010/main" val="314526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9FD11F90-858F-35CB-CA87-696544167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6" r="36799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Transfers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Types of Transfers: ZOFLS regulates both general (unconditional) and specific (conditional) transfers, which can be functional or specific in the narrower sense.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Determination of Transfer Amount: The size of general transfers is determined as a percentage of GDP, with distribution criteria set by ZOFLS.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Capital Transfers: Local authorities also receive revenue from capital-specific transfers from the Republic and Autonomous Provinces (APs).</a:t>
            </a:r>
          </a:p>
        </p:txBody>
      </p:sp>
    </p:spTree>
    <p:extLst>
      <p:ext uri="{BB962C8B-B14F-4D97-AF65-F5344CB8AC3E}">
        <p14:creationId xmlns:p14="http://schemas.microsoft.com/office/powerpoint/2010/main" val="323243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64860BBB-D081-CD58-9068-C3004B9B8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1" r="13368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Overall Revenue from Transfers and Grants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Total Income: Transfers and donations amount to about 19% of the total revenues and receipts of LSUs.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Central Government Regulation: Including the share of assigned revenues, over 60% of LSUs' total income and receipts are regulated and managed by the central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375174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5E55690C-2AD6-FA26-DC91-7B4D57DB0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9" r="14656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Expenditures of Local Self-Government Units</a:t>
            </a:r>
          </a:p>
          <a:p>
            <a:r>
              <a:rPr lang="en-US" sz="1800" dirty="0">
                <a:solidFill>
                  <a:schemeClr val="tx2"/>
                </a:solidFill>
              </a:rPr>
              <a:t>Steady Increase in Expenditures: From 2015, LSUs' total expenditures have been on a rising trend, with an average annual increase of about 10%.</a:t>
            </a:r>
          </a:p>
          <a:p>
            <a:r>
              <a:rPr lang="en-US" sz="1800" dirty="0">
                <a:solidFill>
                  <a:schemeClr val="tx2"/>
                </a:solidFill>
              </a:rPr>
              <a:t>Growing Proportion: The share of LSU expenditures in consolidated public expenditures is continuously increasing.</a:t>
            </a:r>
          </a:p>
        </p:txBody>
      </p:sp>
    </p:spTree>
    <p:extLst>
      <p:ext uri="{BB962C8B-B14F-4D97-AF65-F5344CB8AC3E}">
        <p14:creationId xmlns:p14="http://schemas.microsoft.com/office/powerpoint/2010/main" val="220422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ntique cash register keys">
            <a:extLst>
              <a:ext uri="{FF2B5EF4-FFF2-40B4-BE49-F238E27FC236}">
                <a16:creationId xmlns:a16="http://schemas.microsoft.com/office/drawing/2014/main" id="{9BCD9EF7-C354-ED03-8D3C-737D204D1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4" r="23306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Change in Expenditure Structure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Shift in Dominant Categories: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Until 2010, the largest share was in the category "employee expenditures".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From 2011 onwards, the largest share shifted to "expenditures for goods and services".</a:t>
            </a:r>
          </a:p>
          <a:p>
            <a:pPr marL="0" indent="0">
              <a:spcBef>
                <a:spcPts val="0"/>
              </a:spcBef>
              <a:buNone/>
            </a:pPr>
            <a:endParaRPr lang="sr-Latn-RS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Impact of Regulatory Changes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Decreased Employee Expenditures: New regulations have led to reduced wages, a hiring freeze, and plans for the successive reduction of employee numbers in LSUs.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Decrease in Share of Total Expenditures: The share of employee expenditures in LSUs' total expenditures dropped from around 24% in 2013 to approximately 18% in 2018 and 2019.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Recovery in Absolute Terms: After reaching a low in 2017, expenditures for employees subsequently increased.</a:t>
            </a:r>
          </a:p>
        </p:txBody>
      </p:sp>
    </p:spTree>
    <p:extLst>
      <p:ext uri="{BB962C8B-B14F-4D97-AF65-F5344CB8AC3E}">
        <p14:creationId xmlns:p14="http://schemas.microsoft.com/office/powerpoint/2010/main" val="86663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9FCC7267-D93C-7E7B-761C-F76E17C55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9" r="21041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Functional Classification of Subnational Government Expenditures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Dominant Categories: Over 40% of expenditures are related to two categories – general public services (20.2%) and economic affairs (21.2%),</a:t>
            </a:r>
            <a:r>
              <a:rPr lang="sr-Latn-RS" sz="1500" dirty="0">
                <a:solidFill>
                  <a:schemeClr val="tx2"/>
                </a:solidFill>
              </a:rPr>
              <a:t> </a:t>
            </a:r>
            <a:r>
              <a:rPr lang="sr-Latn-RS" sz="1500" dirty="0" err="1">
                <a:solidFill>
                  <a:schemeClr val="tx2"/>
                </a:solidFill>
              </a:rPr>
              <a:t>which</a:t>
            </a:r>
            <a:r>
              <a:rPr lang="en-US" sz="1500" dirty="0">
                <a:solidFill>
                  <a:schemeClr val="tx2"/>
                </a:solidFill>
              </a:rPr>
              <a:t> relate to transportation.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Other Significant Categories: Education (18.8%), community development (18.5%), recreation, sports and culture (10.8%), and social protection (6%).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Stable Participation</a:t>
            </a:r>
            <a:endParaRPr lang="sr-Latn-R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F1C9D6A-74C7-48FB-3454-DEB5C157D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4" r="22692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US" sz="3600" i="0">
                <a:solidFill>
                  <a:schemeClr val="tx2"/>
                </a:solidFill>
                <a:effectLst/>
                <a:latin typeface="Söhne"/>
              </a:rPr>
              <a:t>Local Self-Government Financing System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Local Self-Government Financing Reforms and Challenges</a:t>
            </a:r>
          </a:p>
          <a:p>
            <a:r>
              <a:rPr lang="en-US" sz="1400">
                <a:solidFill>
                  <a:schemeClr val="tx2"/>
                </a:solidFill>
              </a:rPr>
              <a:t>Legislative Changes: Since the implementation of ZOFLS, there have been amendments and periods when the law was not applied, critical for financing local self-governments, and numerous changes related to local government revenues.</a:t>
            </a:r>
            <a:r>
              <a:rPr lang="sr-Latn-RS" sz="1400">
                <a:solidFill>
                  <a:schemeClr val="tx2"/>
                </a:solidFill>
              </a:rPr>
              <a:t> </a:t>
            </a:r>
            <a:r>
              <a:rPr lang="en-US" sz="1400">
                <a:solidFill>
                  <a:schemeClr val="tx2"/>
                </a:solidFill>
              </a:rPr>
              <a:t>ZOFLS Often Clashes with ZOBS Provisions</a:t>
            </a:r>
          </a:p>
          <a:p>
            <a:r>
              <a:rPr lang="en-US" sz="1400">
                <a:solidFill>
                  <a:schemeClr val="tx2"/>
                </a:solidFill>
              </a:rPr>
              <a:t>Economic Crisis Impact: In 2009, non-earmarked transfers were reduced due to economic crises and fiscal deficits.</a:t>
            </a:r>
          </a:p>
          <a:p>
            <a:r>
              <a:rPr lang="en-US" sz="1400">
                <a:solidFill>
                  <a:schemeClr val="tx2"/>
                </a:solidFill>
              </a:rPr>
              <a:t>Increase in Revenue Share: Amendments in 2011 increased local self-government share in wage taxes from 40% to 80% (70% for Belgrade).</a:t>
            </a:r>
          </a:p>
          <a:p>
            <a:r>
              <a:rPr lang="en-US" sz="1400">
                <a:solidFill>
                  <a:schemeClr val="tx2"/>
                </a:solidFill>
              </a:rPr>
              <a:t>Original Revenue Adjustments: In 2012, changes included abolishment of fees for the use of construction land and reforms to a type of business fee and local communal fees.</a:t>
            </a:r>
          </a:p>
        </p:txBody>
      </p:sp>
    </p:spTree>
    <p:extLst>
      <p:ext uri="{BB962C8B-B14F-4D97-AF65-F5344CB8AC3E}">
        <p14:creationId xmlns:p14="http://schemas.microsoft.com/office/powerpoint/2010/main" val="200392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 i="0">
                <a:effectLst/>
                <a:latin typeface="Söhne"/>
              </a:rPr>
              <a:t>Local Self-Government Financing System</a:t>
            </a:r>
            <a:endParaRPr lang="en-US" sz="500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3DF79228-9EA8-536E-DFCA-BDB086C2D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Tax Policy Changes: In 2013, income tax rates were lowered, and pension insurance contributions were raised, redistributing public revenues in favor of the national budget and adjusting property lease tax allocations.</a:t>
            </a:r>
          </a:p>
          <a:p>
            <a:pPr marL="0" indent="0">
              <a:buNone/>
            </a:pPr>
            <a:r>
              <a:rPr lang="en-US" sz="2000"/>
              <a:t>Non-Earmarked Transfers: Despite legislative provisions for these transfers to reflect a percentage of GDP, the actual amounts have been "frozen" for several years, not aligning with ZOFLS intentions and not being updated according to local development lists since 2014.</a:t>
            </a:r>
          </a:p>
        </p:txBody>
      </p:sp>
    </p:spTree>
    <p:extLst>
      <p:ext uri="{BB962C8B-B14F-4D97-AF65-F5344CB8AC3E}">
        <p14:creationId xmlns:p14="http://schemas.microsoft.com/office/powerpoint/2010/main" val="3721576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000" i="0">
                <a:effectLst/>
                <a:latin typeface="Söhne"/>
              </a:rPr>
              <a:t>Local Self-Government Financing System</a:t>
            </a:r>
            <a:endParaRPr lang="en-US" sz="500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3AF034F1-7C8C-DDC4-95CE-23B6E0EF5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3" r="4261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000" dirty="0"/>
              <a:t>Predictability and Sufficiency of Revenues: </a:t>
            </a:r>
            <a:endParaRPr lang="sr-Latn-RS" sz="2000" dirty="0"/>
          </a:p>
          <a:p>
            <a:r>
              <a:rPr lang="en-US" sz="2000" dirty="0"/>
              <a:t>Fiscal Autonomy and Revenue Diversity: </a:t>
            </a:r>
            <a:endParaRPr lang="sr-Latn-RS" sz="2000" dirty="0"/>
          </a:p>
          <a:p>
            <a:r>
              <a:rPr lang="en-US" sz="2000" dirty="0"/>
              <a:t>Consideration for Further Enhancements: The potential for expanding other original </a:t>
            </a:r>
            <a:r>
              <a:rPr lang="sr-Latn-RS" sz="2000" dirty="0"/>
              <a:t>- </a:t>
            </a:r>
            <a:r>
              <a:rPr lang="en-US" sz="2000" dirty="0"/>
              <a:t>tax land, animal ownership, gambling devices, consumption, industry, trade, licensing, motor vehicle ownership, etc. </a:t>
            </a:r>
            <a:endParaRPr lang="sr-Latn-RS" sz="2000" dirty="0"/>
          </a:p>
          <a:p>
            <a:r>
              <a:rPr lang="en-US" sz="2000" dirty="0"/>
              <a:t>While such revenues exist in Serbia, their fiscal yield is not substantial.</a:t>
            </a:r>
          </a:p>
          <a:p>
            <a:r>
              <a:rPr lang="en-US" sz="2000" dirty="0"/>
              <a:t>Potential for Fiscal Decentralization</a:t>
            </a:r>
          </a:p>
        </p:txBody>
      </p:sp>
    </p:spTree>
    <p:extLst>
      <p:ext uri="{BB962C8B-B14F-4D97-AF65-F5344CB8AC3E}">
        <p14:creationId xmlns:p14="http://schemas.microsoft.com/office/powerpoint/2010/main" val="1739381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C5BF88-B87C-1ECE-A066-75C0EEA23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Söhne"/>
              </a:rPr>
              <a:t>Improving Serbian LGs’ Efficiency and Effectiveness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DCA16E-E7D4-23E2-BA9A-8C0913B22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9425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33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Basic Characteristics of Serbian LG System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B5CF21EF-10DD-5869-4805-3B90A2C53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Municipality: Primary unit of local self-government</a:t>
            </a:r>
          </a:p>
          <a:p>
            <a:pPr marL="0" indent="0">
              <a:buNone/>
            </a:pPr>
            <a:r>
              <a:rPr lang="en-US" sz="2200" dirty="0"/>
              <a:t>District: Secondary unit until abolished in 1967</a:t>
            </a:r>
          </a:p>
          <a:p>
            <a:pPr marL="0" indent="0">
              <a:buNone/>
            </a:pPr>
            <a:r>
              <a:rPr lang="en-US" sz="2200" dirty="0"/>
              <a:t>Associations of municipalities: Attempted replacement for the second level of self-government, Abolished in 1991</a:t>
            </a:r>
          </a:p>
          <a:p>
            <a:r>
              <a:rPr lang="en-US" sz="2200" dirty="0"/>
              <a:t>29 Administrative districts formed in 1992: Lack self-governing attributes, </a:t>
            </a:r>
          </a:p>
          <a:p>
            <a:r>
              <a:rPr lang="en-US" sz="2200" dirty="0"/>
              <a:t>Statistical regions and areas: Aligned with the 2009 Law on Regional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154926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Söhne"/>
              </a:rPr>
              <a:t>Improving Serbian LGs’ Efficiency and Effectiveness</a:t>
            </a:r>
            <a:endParaRPr lang="en-US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Functional Analysis in</a:t>
            </a:r>
            <a:r>
              <a:rPr lang="sr-Latn-RS" sz="2400" dirty="0"/>
              <a:t> pilot</a:t>
            </a:r>
            <a:r>
              <a:rPr lang="en-US" sz="2400" dirty="0"/>
              <a:t> Local Self-Government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Function-to-Employee Disparity</a:t>
            </a:r>
            <a:endParaRPr lang="sr-Latn-R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Ideal Function Ratio</a:t>
            </a:r>
            <a:endParaRPr lang="sr-Latn-R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Multitasking Norm</a:t>
            </a:r>
            <a:endParaRPr lang="sr-Latn-R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Specialization Shortage:</a:t>
            </a:r>
            <a:endParaRPr lang="sr-Latn-R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400" dirty="0"/>
              <a:t>S</a:t>
            </a:r>
            <a:r>
              <a:rPr lang="en-US" sz="2400" dirty="0"/>
              <a:t>pan of control or the ratio of employees to direct supervisors varies widely and seems arbitrarily set, ranging from 1:1 to 1:10 or more.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8AD08F56-9F08-9167-E80A-CF0CF6EB5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77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700">
                <a:latin typeface="Söhne"/>
              </a:rPr>
              <a:t>Improving Serbian LGs’ Efficiency and Effectiveness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r-Latn-RS" sz="1700" dirty="0"/>
              <a:t>S</a:t>
            </a:r>
            <a:r>
              <a:rPr lang="en-US" sz="1700" dirty="0" err="1"/>
              <a:t>econdary</a:t>
            </a:r>
            <a:r>
              <a:rPr lang="en-US" sz="1700" dirty="0"/>
              <a:t> Function Overemphasis</a:t>
            </a:r>
            <a:endParaRPr lang="sr-Latn-R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Skillset Imbalance</a:t>
            </a:r>
            <a:endParaRPr lang="sr-Latn-R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Service vs. Support Focus</a:t>
            </a:r>
          </a:p>
        </p:txBody>
      </p:sp>
      <p:pic>
        <p:nvPicPr>
          <p:cNvPr id="5" name="Picture 4" descr="A digital balance scale using circles">
            <a:extLst>
              <a:ext uri="{FF2B5EF4-FFF2-40B4-BE49-F238E27FC236}">
                <a16:creationId xmlns:a16="http://schemas.microsoft.com/office/drawing/2014/main" id="{3DE1904A-1C9E-7F5E-CD1E-FC4397A2C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8" r="25200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072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0D0D"/>
                </a:solidFill>
                <a:latin typeface="Söhne"/>
              </a:rPr>
              <a:t>Improving Serbian LGs’ Efficiency and Effectiveness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474802-2360-DB8F-9539-1D0C5CC51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748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12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solidFill>
                  <a:srgbClr val="FFFFFF"/>
                </a:solidFill>
                <a:latin typeface="Söhne"/>
              </a:rPr>
              <a:t>Improving Serbian LGs’ Efficiency and Effectiveness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0599EC-EC6A-728D-5A14-01ED06400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92457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79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solidFill>
                  <a:srgbClr val="FFFFFF"/>
                </a:solidFill>
                <a:latin typeface="Söhne"/>
              </a:rPr>
              <a:t>Improving Serbian LGs’ Efficiency and Effectiveness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CA5977-1A14-BF11-A3C5-2FAC3546F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27120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913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Söhne"/>
              </a:rPr>
              <a:t>Improving Serbian LGs’ Efficiency and Effectiveness</a:t>
            </a:r>
            <a:endParaRPr lang="en-US" sz="420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72F38CD-A05D-21AA-6AB0-8989FB6A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700"/>
              <a:t>Single Administrative Point</a:t>
            </a:r>
            <a:endParaRPr lang="sr-Cyrl-RS" sz="1700"/>
          </a:p>
          <a:p>
            <a:pPr marL="0" indent="0">
              <a:buNone/>
            </a:pPr>
            <a:r>
              <a:rPr lang="en-US" sz="1700"/>
              <a:t>Government Regulation on Single administrative Point</a:t>
            </a:r>
            <a:r>
              <a:rPr lang="sr-Cyrl-RS" sz="1700"/>
              <a:t> (2023)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Types of SAPs implemented in Serbian LGs:</a:t>
            </a:r>
          </a:p>
          <a:p>
            <a:pPr marL="0" indent="0">
              <a:buNone/>
            </a:pPr>
            <a:r>
              <a:rPr lang="en-US" sz="1700"/>
              <a:t>Social Assistance Services: Provision of support for energy-vulnerable consumers to manage energy costs.</a:t>
            </a:r>
          </a:p>
          <a:p>
            <a:pPr marL="0" indent="0">
              <a:buNone/>
            </a:pPr>
            <a:r>
              <a:rPr lang="en-US" sz="1700"/>
              <a:t>Child Support Services: Allocation of child allowances and additional support for energy-vulnerable families.</a:t>
            </a:r>
          </a:p>
          <a:p>
            <a:pPr marL="0" indent="0">
              <a:buNone/>
            </a:pPr>
            <a:r>
              <a:rPr lang="en-US" sz="1700"/>
              <a:t>Vital Record Management: Registration and updating of death facts within the Local Tax Administration registers.</a:t>
            </a:r>
          </a:p>
          <a:p>
            <a:pPr marL="0" indent="0">
              <a:buNone/>
            </a:pPr>
            <a:r>
              <a:rPr lang="en-US" sz="1700"/>
              <a:t>Personal Data Administration: Procedures for changing personal names and updating public enterprise records.</a:t>
            </a:r>
          </a:p>
        </p:txBody>
      </p:sp>
    </p:spTree>
    <p:extLst>
      <p:ext uri="{BB962C8B-B14F-4D97-AF65-F5344CB8AC3E}">
        <p14:creationId xmlns:p14="http://schemas.microsoft.com/office/powerpoint/2010/main" val="343291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Söhne"/>
              </a:rPr>
              <a:t>Improving Serbian LGs’ Efficiency and Effectiveness</a:t>
            </a:r>
            <a:endParaRPr lang="en-US" sz="4200"/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5F103066-FCED-D7D9-C823-B4DEC522F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7" r="3082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Local Tax Records Update: Changing personal names and updating data within Local Tax Administration records.</a:t>
            </a:r>
          </a:p>
          <a:p>
            <a:pPr marL="0" indent="0">
              <a:buNone/>
            </a:pPr>
            <a:r>
              <a:rPr lang="en-US" sz="1700"/>
              <a:t>Newborn Financial Support: Consolidation of financial support for newborns into a single administrative point, known as e-Baby.</a:t>
            </a:r>
          </a:p>
          <a:p>
            <a:pPr marL="0" indent="0">
              <a:buNone/>
            </a:pPr>
            <a:r>
              <a:rPr lang="en-US" sz="1700"/>
              <a:t>Preschool Cost Subsidization: Administration of child allowances and cost reimbursements for preschool institutions.</a:t>
            </a:r>
          </a:p>
          <a:p>
            <a:pPr marL="0" indent="0">
              <a:buNone/>
            </a:pPr>
            <a:r>
              <a:rPr lang="en-US" sz="1700"/>
              <a:t>Social and Communal Service Subsidy: Assistance and subsidies for communal service costs.</a:t>
            </a:r>
          </a:p>
          <a:p>
            <a:pPr marL="0" indent="0">
              <a:buNone/>
            </a:pPr>
            <a:r>
              <a:rPr lang="en-US" sz="1700"/>
              <a:t>Property Tax Management: Submission of property tax declarations and updates on communal service user data.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561222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solidFill>
                  <a:srgbClr val="FFFFFF"/>
                </a:solidFill>
                <a:latin typeface="Söhne"/>
              </a:rPr>
              <a:t>Improving Serbian LGs’ Efficiency and Effectiveness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F0E850-75FD-6058-631F-E18102630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12503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278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Söhne"/>
              </a:rPr>
              <a:t>Improving Serbian LGs’ Efficiency and Effectiveness</a:t>
            </a:r>
            <a:endParaRPr lang="en-US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68602" cy="3320668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6"/>
            <a:r>
              <a:rPr lang="en-US" sz="1700" dirty="0"/>
              <a:t>THANKS FOR YOUR ATTENTION</a:t>
            </a:r>
          </a:p>
          <a:p>
            <a:pPr lvl="6"/>
            <a:r>
              <a:rPr lang="en-US" sz="1700" dirty="0">
                <a:hlinkClick r:id="rId2"/>
              </a:rPr>
              <a:t>d</a:t>
            </a:r>
            <a:r>
              <a:rPr lang="sr-Latn-RS" sz="1700" dirty="0" err="1">
                <a:hlinkClick r:id="rId2"/>
              </a:rPr>
              <a:t>vucetic</a:t>
            </a:r>
            <a:r>
              <a:rPr lang="en-US" sz="1700" dirty="0">
                <a:hlinkClick r:id="rId2"/>
              </a:rPr>
              <a:t>@prafak.ni.ac.rs</a:t>
            </a:r>
            <a:endParaRPr lang="en-US" sz="1700" dirty="0"/>
          </a:p>
          <a:p>
            <a:pPr lvl="6"/>
            <a:r>
              <a:rPr lang="en-US" sz="1700" dirty="0"/>
              <a:t>QUESTIONS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046B57DC-7908-B8CE-1A8B-953DE4E7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5" r="59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0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Basic Characteristics of Serbian LG System</a:t>
            </a:r>
          </a:p>
        </p:txBody>
      </p:sp>
      <p:pic>
        <p:nvPicPr>
          <p:cNvPr id="14" name="Picture 13" descr="Leiden from the sky at night night">
            <a:extLst>
              <a:ext uri="{FF2B5EF4-FFF2-40B4-BE49-F238E27FC236}">
                <a16:creationId xmlns:a16="http://schemas.microsoft.com/office/drawing/2014/main" id="{D83A75FC-859F-945D-6688-2B0F7F1C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4" r="25571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Local Self-Government System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Single-tier system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Composed of </a:t>
            </a:r>
            <a:r>
              <a:rPr lang="sr-Latn-RS" sz="2000" dirty="0"/>
              <a:t>175 </a:t>
            </a:r>
            <a:r>
              <a:rPr lang="en-US" sz="2000" dirty="0"/>
              <a:t>municipalities, </a:t>
            </a:r>
            <a:r>
              <a:rPr lang="sr-Latn-RS" sz="2000" dirty="0"/>
              <a:t>23 </a:t>
            </a:r>
            <a:r>
              <a:rPr lang="en-US" sz="2000" dirty="0"/>
              <a:t>cities</a:t>
            </a:r>
            <a:r>
              <a:rPr lang="sr-Latn-RS" sz="2000" dirty="0"/>
              <a:t>/</a:t>
            </a:r>
            <a:r>
              <a:rPr lang="sr-Latn-RS" sz="2000" dirty="0" err="1"/>
              <a:t>towns</a:t>
            </a:r>
            <a:r>
              <a:rPr lang="en-US" sz="2000" dirty="0"/>
              <a:t>, and the City of Belgrade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Advisory Referendum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Required before changes to LSUs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Law on Territorial Organization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Governs territory, seats, and procedures for LSUs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Municipality as a Basic Unit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Municipality exercises rights and duties autonomously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Population Requirement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Minimum of 10,000 inhabitants for a municipality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Exceptions possible for smaller populations</a:t>
            </a:r>
          </a:p>
        </p:txBody>
      </p:sp>
    </p:spTree>
    <p:extLst>
      <p:ext uri="{BB962C8B-B14F-4D97-AF65-F5344CB8AC3E}">
        <p14:creationId xmlns:p14="http://schemas.microsoft.com/office/powerpoint/2010/main" val="226738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Basic Characteristics of Serbian LG System</a:t>
            </a:r>
          </a:p>
        </p:txBody>
      </p:sp>
      <p:pic>
        <p:nvPicPr>
          <p:cNvPr id="5" name="Picture 4" descr="Houses on a mountain">
            <a:extLst>
              <a:ext uri="{FF2B5EF4-FFF2-40B4-BE49-F238E27FC236}">
                <a16:creationId xmlns:a16="http://schemas.microsoft.com/office/drawing/2014/main" id="{D0C6FB57-33B7-0AED-9408-5CD6FA28A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2" r="2856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City as a LSU: Established by law, Typically more than 100,000 inhabitants, Exceptions for City Populations, Can be fewer for economic, geographical, historical reasons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Local Self-Government Units in Serbia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Total of 174 units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Comprising 145 municipalities, 29 cities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Distribution of LSUs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Belgrade as the capital city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Central Serbia: 19 cities, 80 municipalities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Autonomous Province of Vojvodina: 8 cities, 37 municipalities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Kosovo and Metohija: 1 city, 28 municipalities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City Municipalities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Can perform specific city tasks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Are not independent LSUs</a:t>
            </a:r>
          </a:p>
        </p:txBody>
      </p:sp>
    </p:spTree>
    <p:extLst>
      <p:ext uri="{BB962C8B-B14F-4D97-AF65-F5344CB8AC3E}">
        <p14:creationId xmlns:p14="http://schemas.microsoft.com/office/powerpoint/2010/main" val="27287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Basic Characteristics of Serbian LG System</a:t>
            </a:r>
          </a:p>
        </p:txBody>
      </p:sp>
      <p:pic>
        <p:nvPicPr>
          <p:cNvPr id="5" name="Picture 4" descr="15 Moais at Ahu Tongariki - Easter Isalnd">
            <a:extLst>
              <a:ext uri="{FF2B5EF4-FFF2-40B4-BE49-F238E27FC236}">
                <a16:creationId xmlns:a16="http://schemas.microsoft.com/office/drawing/2014/main" id="{71B73DCA-29CE-7E89-7923-4C3604FB4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2" r="29662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Territory Size Variation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Sremski</a:t>
            </a:r>
            <a:r>
              <a:rPr lang="en-US" sz="2400" dirty="0"/>
              <a:t> </a:t>
            </a:r>
            <a:r>
              <a:rPr lang="en-US" sz="2400" dirty="0" err="1"/>
              <a:t>Karlovci</a:t>
            </a:r>
            <a:r>
              <a:rPr lang="en-US" sz="2400" dirty="0"/>
              <a:t> and </a:t>
            </a:r>
            <a:r>
              <a:rPr lang="en-US" sz="2400" dirty="0" err="1"/>
              <a:t>Lapovo</a:t>
            </a:r>
            <a:r>
              <a:rPr lang="en-US" sz="2400" dirty="0"/>
              <a:t>: &lt; 60 km²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Belgrade: 3,234 km²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Kraljevo</a:t>
            </a:r>
            <a:r>
              <a:rPr lang="en-US" sz="2400" dirty="0"/>
              <a:t>: 1,530 km²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Zrenjanin</a:t>
            </a:r>
            <a:r>
              <a:rPr lang="en-US" sz="2400" dirty="0"/>
              <a:t>: 1,327 km²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Population Disparities in Municipalities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Crna</a:t>
            </a:r>
            <a:r>
              <a:rPr lang="en-US" sz="2400" dirty="0"/>
              <a:t> </a:t>
            </a:r>
            <a:r>
              <a:rPr lang="en-US" sz="2400" dirty="0" err="1"/>
              <a:t>Trava</a:t>
            </a:r>
            <a:r>
              <a:rPr lang="en-US" sz="2400" dirty="0"/>
              <a:t>: 1,600 residents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Belgrade: over 1,600,000 residents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Average Population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Over 100,000: 14 LSUs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50,000-100,000: 14 LSUs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30,000-50,000: 22 LSUs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20,000-30,000: 51 LSUs</a:t>
            </a:r>
          </a:p>
        </p:txBody>
      </p:sp>
    </p:spTree>
    <p:extLst>
      <p:ext uri="{BB962C8B-B14F-4D97-AF65-F5344CB8AC3E}">
        <p14:creationId xmlns:p14="http://schemas.microsoft.com/office/powerpoint/2010/main" val="16420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Basic Characteristics of Serbian LG System</a:t>
            </a:r>
          </a:p>
        </p:txBody>
      </p:sp>
      <p:pic>
        <p:nvPicPr>
          <p:cNvPr id="5" name="Picture 4" descr="Miniature houses">
            <a:extLst>
              <a:ext uri="{FF2B5EF4-FFF2-40B4-BE49-F238E27FC236}">
                <a16:creationId xmlns:a16="http://schemas.microsoft.com/office/drawing/2014/main" id="{D6BAED22-1518-1088-EAEA-0B385EDD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3" r="29645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City Municipalities Authority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Can regulate the establishment of city municipalities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Decentralize the city's functions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Governed by city statutes, similar to local self-government units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Existence of </a:t>
            </a:r>
            <a:r>
              <a:rPr lang="en-US" sz="2000" b="1" dirty="0"/>
              <a:t>City Municipalities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Belgrade: 17 city municipalities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Niš</a:t>
            </a:r>
            <a:r>
              <a:rPr lang="en-US" sz="2000" dirty="0"/>
              <a:t>: 5 city municipalities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Vranje</a:t>
            </a:r>
            <a:r>
              <a:rPr lang="en-US" sz="2000" dirty="0"/>
              <a:t>, </a:t>
            </a:r>
            <a:r>
              <a:rPr lang="en-US" sz="2000" dirty="0" err="1"/>
              <a:t>Požarevac</a:t>
            </a:r>
            <a:r>
              <a:rPr lang="en-US" sz="2000" dirty="0"/>
              <a:t>, </a:t>
            </a:r>
            <a:r>
              <a:rPr lang="en-US" sz="2000" dirty="0" err="1"/>
              <a:t>Užice</a:t>
            </a:r>
            <a:r>
              <a:rPr lang="en-US" sz="2000" dirty="0"/>
              <a:t>: 2 city municipalities each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Single city municipality formed in </a:t>
            </a:r>
            <a:r>
              <a:rPr lang="en-US" sz="2000" dirty="0" err="1"/>
              <a:t>Vranje</a:t>
            </a:r>
            <a:r>
              <a:rPr lang="en-US" sz="2000" dirty="0"/>
              <a:t>, </a:t>
            </a:r>
            <a:r>
              <a:rPr lang="en-US" sz="2000" dirty="0" err="1"/>
              <a:t>Požarevac</a:t>
            </a:r>
            <a:r>
              <a:rPr lang="en-US" sz="2000" dirty="0"/>
              <a:t>, </a:t>
            </a:r>
            <a:r>
              <a:rPr lang="en-US" sz="2000" dirty="0" err="1"/>
              <a:t>Užice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City municipalities are organized like municipalities and cities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There are local communities and other forms of sub-local self-government that enable citizens to participate in managing affairs at the local level.</a:t>
            </a:r>
          </a:p>
        </p:txBody>
      </p:sp>
    </p:spTree>
    <p:extLst>
      <p:ext uri="{BB962C8B-B14F-4D97-AF65-F5344CB8AC3E}">
        <p14:creationId xmlns:p14="http://schemas.microsoft.com/office/powerpoint/2010/main" val="308481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/>
              <a:t>Basic Characteristics of Serbian LG System</a:t>
            </a:r>
          </a:p>
        </p:txBody>
      </p:sp>
      <p:pic>
        <p:nvPicPr>
          <p:cNvPr id="5" name="Picture 4" descr="Statue on top of building">
            <a:extLst>
              <a:ext uri="{FF2B5EF4-FFF2-40B4-BE49-F238E27FC236}">
                <a16:creationId xmlns:a16="http://schemas.microsoft.com/office/drawing/2014/main" id="{A66A6C9B-816F-DA91-C2B4-5AE39918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50" r="20864" b="-1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5847780" cy="334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Systemic Laws for Local Self-Government</a:t>
            </a:r>
          </a:p>
          <a:p>
            <a:r>
              <a:rPr lang="en-US" sz="2000" dirty="0"/>
              <a:t>Law on Local Self-Government</a:t>
            </a:r>
          </a:p>
          <a:p>
            <a:r>
              <a:rPr lang="en-US" sz="2000" dirty="0"/>
              <a:t>Law on Local Elections</a:t>
            </a:r>
          </a:p>
          <a:p>
            <a:r>
              <a:rPr lang="en-US" sz="2000" dirty="0"/>
              <a:t>Law on the Capital City</a:t>
            </a:r>
          </a:p>
          <a:p>
            <a:r>
              <a:rPr lang="en-US" sz="2000" dirty="0"/>
              <a:t>Law on the Territorial Organization of the Republic of Serbia</a:t>
            </a:r>
          </a:p>
          <a:p>
            <a:r>
              <a:rPr lang="en-US" sz="2000" dirty="0"/>
              <a:t>Law on Financing of Local Self-Government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833CE5-4546-483D-8098-A89951C8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2271A-258C-3EE2-F286-29ED961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/>
              <a:t>Basic Characteristics of Serbian LG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"/>
            <a:ext cx="4355787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46354C80-68D4-BE34-0809-4070DD5D9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559" y="1539666"/>
            <a:ext cx="3778666" cy="3778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46485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D851-A0AA-8DED-CE77-7D10A137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10" y="2551558"/>
            <a:ext cx="3021861" cy="3347879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Organizational laws: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Employees in Autonomous Provinces and Local Self-Government Units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Communal Police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Public Debt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Public Property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State Administration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General Administrative Procedure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Law on Referendum and People's Initiative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B101F-A052-6EA5-9399-77E5268D47FA}"/>
              </a:ext>
            </a:extLst>
          </p:cNvPr>
          <p:cNvSpPr txBox="1"/>
          <p:nvPr/>
        </p:nvSpPr>
        <p:spPr>
          <a:xfrm>
            <a:off x="8251371" y="2939143"/>
            <a:ext cx="3652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on Public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on Public Enterprises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on Communal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on Public-Private Partnerships and Concessions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on Regional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Law on Determining the Competences of the Autonomous Province of Vojvodina</a:t>
            </a:r>
          </a:p>
        </p:txBody>
      </p:sp>
    </p:spTree>
    <p:extLst>
      <p:ext uri="{BB962C8B-B14F-4D97-AF65-F5344CB8AC3E}">
        <p14:creationId xmlns:p14="http://schemas.microsoft.com/office/powerpoint/2010/main" val="243521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2676</Words>
  <Application>Microsoft Office PowerPoint</Application>
  <PresentationFormat>Widescreen</PresentationFormat>
  <Paragraphs>299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Söhne</vt:lpstr>
      <vt:lpstr>Office Theme</vt:lpstr>
      <vt:lpstr>Strengthening the Financial Sustainability of Serbian Local Governments by Improving Their Efficiency and Effectiveness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Basic Characteristics of Serbian LG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Local Self-Government Financing System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  <vt:lpstr>Improving Serbian LGs’ Efficiency and Effectiveness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Dejan Vučetić</dc:creator>
  <cp:lastModifiedBy>Dejan Vučetić</cp:lastModifiedBy>
  <cp:revision>2</cp:revision>
  <dcterms:created xsi:type="dcterms:W3CDTF">2024-03-12T17:13:59Z</dcterms:created>
  <dcterms:modified xsi:type="dcterms:W3CDTF">2024-03-18T06:40:14Z</dcterms:modified>
</cp:coreProperties>
</file>