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72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1" r:id="rId6"/>
    <p:sldId id="258" r:id="rId7"/>
    <p:sldId id="262" r:id="rId8"/>
    <p:sldId id="259" r:id="rId9"/>
    <p:sldId id="263" r:id="rId10"/>
    <p:sldId id="260" r:id="rId11"/>
  </p:sldIdLst>
  <p:sldSz cx="12192000" cy="6858000"/>
  <p:notesSz cx="6858000" cy="9144000"/>
  <p:defaultTextStyle>
    <a:defPPr rtl="0">
      <a:defRPr lang="h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8" autoAdjust="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9C16A6-8C48-4165-8DAF-8C957C12A8FA}" type="doc">
      <dgm:prSet loTypeId="urn:microsoft.com/office/officeart/2018/2/layout/IconLabelList" loCatId="icon" qsTypeId="urn:microsoft.com/office/officeart/2005/8/quickstyle/simple4" qsCatId="simple" csTypeId="urn:microsoft.com/office/officeart/2018/5/colors/Iconchunking_neutralbg_colorful1" csCatId="colorful" phldr="1"/>
      <dgm:spPr/>
    </dgm:pt>
    <dgm:pt modelId="{701D68F5-42F8-47BC-8FED-84C50F595DF0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hu-HU" noProof="0" dirty="0"/>
            <a:t>Automatikus döntéshozatali eljárás</a:t>
          </a:r>
        </a:p>
      </dgm:t>
    </dgm:pt>
    <dgm:pt modelId="{9617668C-C38C-4017-8DDF-37855B15D110}" type="parTrans" cxnId="{C4BA385D-31ED-40EF-A5D6-98DFBA64E71A}">
      <dgm:prSet/>
      <dgm:spPr/>
      <dgm:t>
        <a:bodyPr rtlCol="0"/>
        <a:lstStyle/>
        <a:p>
          <a:pPr rtl="0"/>
          <a:endParaRPr lang="hu-HU" noProof="0" dirty="0"/>
        </a:p>
      </dgm:t>
    </dgm:pt>
    <dgm:pt modelId="{0C95B389-AC0C-4055-9AA3-38815EFC8B0A}" type="sibTrans" cxnId="{C4BA385D-31ED-40EF-A5D6-98DFBA64E71A}">
      <dgm:prSet/>
      <dgm:spPr/>
      <dgm:t>
        <a:bodyPr rtlCol="0"/>
        <a:lstStyle/>
        <a:p>
          <a:pPr rtl="0"/>
          <a:endParaRPr lang="hu-HU" noProof="0" dirty="0"/>
        </a:p>
      </dgm:t>
    </dgm:pt>
    <dgm:pt modelId="{91A66877-AC1C-46D9-BF2C-6024B638DEA9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endParaRPr lang="hu-HU" noProof="0" dirty="0"/>
        </a:p>
      </dgm:t>
    </dgm:pt>
    <dgm:pt modelId="{913FED05-DF41-48A7-B1F8-81937A468EF9}" type="parTrans" cxnId="{7F0DAB6F-9257-4F2D-B31A-3418F73F6952}">
      <dgm:prSet/>
      <dgm:spPr/>
      <dgm:t>
        <a:bodyPr rtlCol="0"/>
        <a:lstStyle/>
        <a:p>
          <a:pPr rtl="0"/>
          <a:endParaRPr lang="hu-HU" noProof="0" dirty="0"/>
        </a:p>
      </dgm:t>
    </dgm:pt>
    <dgm:pt modelId="{BFCE4A28-C381-46FF-935A-B11534EF7D87}" type="sibTrans" cxnId="{7F0DAB6F-9257-4F2D-B31A-3418F73F6952}">
      <dgm:prSet/>
      <dgm:spPr/>
      <dgm:t>
        <a:bodyPr rtlCol="0"/>
        <a:lstStyle/>
        <a:p>
          <a:pPr rtl="0"/>
          <a:endParaRPr lang="hu-HU" noProof="0" dirty="0"/>
        </a:p>
      </dgm:t>
    </dgm:pt>
    <dgm:pt modelId="{76CC3289-2662-43F0-A3C6-BA04A135F08C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hu-HU" noProof="0" dirty="0"/>
            <a:t>Automatizált döntéshozatal</a:t>
          </a:r>
        </a:p>
      </dgm:t>
    </dgm:pt>
    <dgm:pt modelId="{D46DB4DA-1442-4ECE-89FE-BBB1E3489E3D}" type="parTrans" cxnId="{0400886E-8A1A-44C2-95A7-DB0EF4911494}">
      <dgm:prSet/>
      <dgm:spPr/>
      <dgm:t>
        <a:bodyPr rtlCol="0"/>
        <a:lstStyle/>
        <a:p>
          <a:pPr rtl="0"/>
          <a:endParaRPr lang="hu-HU" noProof="0" dirty="0"/>
        </a:p>
      </dgm:t>
    </dgm:pt>
    <dgm:pt modelId="{FA28C9D6-476E-43CD-BA23-D6D990FD78D0}" type="sibTrans" cxnId="{0400886E-8A1A-44C2-95A7-DB0EF4911494}">
      <dgm:prSet/>
      <dgm:spPr/>
      <dgm:t>
        <a:bodyPr rtlCol="0"/>
        <a:lstStyle/>
        <a:p>
          <a:pPr rtl="0"/>
          <a:endParaRPr lang="hu-HU" noProof="0" dirty="0"/>
        </a:p>
      </dgm:t>
    </dgm:pt>
    <dgm:pt modelId="{8994D886-A75F-411A-A9D7-D31991FF12BD}" type="pres">
      <dgm:prSet presAssocID="{7D9C16A6-8C48-4165-8DAF-8C957C12A8FA}" presName="root" presStyleCnt="0">
        <dgm:presLayoutVars>
          <dgm:dir/>
          <dgm:resizeHandles val="exact"/>
        </dgm:presLayoutVars>
      </dgm:prSet>
      <dgm:spPr/>
    </dgm:pt>
    <dgm:pt modelId="{E1DBA6D5-BD14-4CD2-A0CC-80F867FEFA81}" type="pres">
      <dgm:prSet presAssocID="{701D68F5-42F8-47BC-8FED-84C50F595DF0}" presName="compNode" presStyleCnt="0"/>
      <dgm:spPr/>
    </dgm:pt>
    <dgm:pt modelId="{19A8DC21-3E65-409D-AD53-DA51BB9198A0}" type="pres">
      <dgm:prSet presAssocID="{701D68F5-42F8-47BC-8FED-84C50F595DF0}" presName="iconRect" presStyleLbl="node1" presStyleIdx="0" presStyleCnt="3" custScaleX="157625" custScaleY="157625" custLinFactNeighborX="664" custLinFactNeighborY="3998"/>
      <dgm:spPr>
        <a:blipFill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twork"/>
        </a:ext>
      </dgm:extLst>
    </dgm:pt>
    <dgm:pt modelId="{B9F90A48-FF94-4C94-A587-0190406F6FD3}" type="pres">
      <dgm:prSet presAssocID="{701D68F5-42F8-47BC-8FED-84C50F595DF0}" presName="spaceRect" presStyleCnt="0"/>
      <dgm:spPr/>
    </dgm:pt>
    <dgm:pt modelId="{A99B5DD6-89E9-4537-B415-4205CEB9323A}" type="pres">
      <dgm:prSet presAssocID="{701D68F5-42F8-47BC-8FED-84C50F595DF0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hu-HU"/>
        </a:p>
      </dgm:t>
    </dgm:pt>
    <dgm:pt modelId="{8B391436-B9B0-45BD-A57F-792D6376D868}" type="pres">
      <dgm:prSet presAssocID="{0C95B389-AC0C-4055-9AA3-38815EFC8B0A}" presName="sibTrans" presStyleCnt="0"/>
      <dgm:spPr/>
    </dgm:pt>
    <dgm:pt modelId="{95872155-C45D-46D3-874C-D838089A06F8}" type="pres">
      <dgm:prSet presAssocID="{91A66877-AC1C-46D9-BF2C-6024B638DEA9}" presName="compNode" presStyleCnt="0"/>
      <dgm:spPr/>
    </dgm:pt>
    <dgm:pt modelId="{CE9DF0E8-B0DE-4E1E-9FF4-6006AD8428DB}" type="pres">
      <dgm:prSet presAssocID="{91A66877-AC1C-46D9-BF2C-6024B638DEA9}" presName="iconRect" presStyleLbl="node1" presStyleIdx="1" presStyleCnt="3" custScaleX="157625" custScaleY="157625"/>
      <dgm:spPr>
        <a:noFill/>
      </dgm:spPr>
    </dgm:pt>
    <dgm:pt modelId="{AA0423A1-55B2-45E9-BFE7-3FBE5BDA65ED}" type="pres">
      <dgm:prSet presAssocID="{91A66877-AC1C-46D9-BF2C-6024B638DEA9}" presName="spaceRect" presStyleCnt="0"/>
      <dgm:spPr/>
    </dgm:pt>
    <dgm:pt modelId="{55120873-6F5C-4053-8EAD-6287A7F1097E}" type="pres">
      <dgm:prSet presAssocID="{91A66877-AC1C-46D9-BF2C-6024B638DEA9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hu-HU"/>
        </a:p>
      </dgm:t>
    </dgm:pt>
    <dgm:pt modelId="{F679C986-30E4-4F0A-A3A6-CAE528BFED76}" type="pres">
      <dgm:prSet presAssocID="{BFCE4A28-C381-46FF-935A-B11534EF7D87}" presName="sibTrans" presStyleCnt="0"/>
      <dgm:spPr/>
    </dgm:pt>
    <dgm:pt modelId="{2EC2FDE3-8908-45C7-A3FD-EB370213FE69}" type="pres">
      <dgm:prSet presAssocID="{76CC3289-2662-43F0-A3C6-BA04A135F08C}" presName="compNode" presStyleCnt="0"/>
      <dgm:spPr/>
    </dgm:pt>
    <dgm:pt modelId="{6DB1FE51-13D0-4A38-AD6E-48D4371A1AF3}" type="pres">
      <dgm:prSet presAssocID="{76CC3289-2662-43F0-A3C6-BA04A135F08C}" presName="iconRect" presStyleLbl="node1" presStyleIdx="2" presStyleCnt="3" custScaleX="157625" custScaleY="157625"/>
      <dgm:spPr>
        <a:blipFill>
          <a:blip xmlns:r="http://schemas.openxmlformats.org/officeDocument/2006/relationships" r:embed="rId3">
            <a:duotone>
              <a:schemeClr val="accent4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4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nk"/>
        </a:ext>
      </dgm:extLst>
    </dgm:pt>
    <dgm:pt modelId="{0928538A-05CC-4A79-BD5D-92F985D1EEE5}" type="pres">
      <dgm:prSet presAssocID="{76CC3289-2662-43F0-A3C6-BA04A135F08C}" presName="spaceRect" presStyleCnt="0"/>
      <dgm:spPr/>
    </dgm:pt>
    <dgm:pt modelId="{133097FC-B1F8-4953-B0AB-E8E73D968D1C}" type="pres">
      <dgm:prSet presAssocID="{76CC3289-2662-43F0-A3C6-BA04A135F08C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F0DAB6F-9257-4F2D-B31A-3418F73F6952}" srcId="{7D9C16A6-8C48-4165-8DAF-8C957C12A8FA}" destId="{91A66877-AC1C-46D9-BF2C-6024B638DEA9}" srcOrd="1" destOrd="0" parTransId="{913FED05-DF41-48A7-B1F8-81937A468EF9}" sibTransId="{BFCE4A28-C381-46FF-935A-B11534EF7D87}"/>
    <dgm:cxn modelId="{05A920DF-F275-442A-AE4E-321A812BD608}" type="presOf" srcId="{7D9C16A6-8C48-4165-8DAF-8C957C12A8FA}" destId="{8994D886-A75F-411A-A9D7-D31991FF12BD}" srcOrd="0" destOrd="0" presId="urn:microsoft.com/office/officeart/2018/2/layout/IconLabelList"/>
    <dgm:cxn modelId="{C4BA385D-31ED-40EF-A5D6-98DFBA64E71A}" srcId="{7D9C16A6-8C48-4165-8DAF-8C957C12A8FA}" destId="{701D68F5-42F8-47BC-8FED-84C50F595DF0}" srcOrd="0" destOrd="0" parTransId="{9617668C-C38C-4017-8DDF-37855B15D110}" sibTransId="{0C95B389-AC0C-4055-9AA3-38815EFC8B0A}"/>
    <dgm:cxn modelId="{51C9C716-0C8A-4862-A43F-A9047F6A6ECE}" type="presOf" srcId="{701D68F5-42F8-47BC-8FED-84C50F595DF0}" destId="{A99B5DD6-89E9-4537-B415-4205CEB9323A}" srcOrd="0" destOrd="0" presId="urn:microsoft.com/office/officeart/2018/2/layout/IconLabelList"/>
    <dgm:cxn modelId="{634ABEFF-3AC1-45CD-BF32-24D2F6D73D7C}" type="presOf" srcId="{76CC3289-2662-43F0-A3C6-BA04A135F08C}" destId="{133097FC-B1F8-4953-B0AB-E8E73D968D1C}" srcOrd="0" destOrd="0" presId="urn:microsoft.com/office/officeart/2018/2/layout/IconLabelList"/>
    <dgm:cxn modelId="{0400886E-8A1A-44C2-95A7-DB0EF4911494}" srcId="{7D9C16A6-8C48-4165-8DAF-8C957C12A8FA}" destId="{76CC3289-2662-43F0-A3C6-BA04A135F08C}" srcOrd="2" destOrd="0" parTransId="{D46DB4DA-1442-4ECE-89FE-BBB1E3489E3D}" sibTransId="{FA28C9D6-476E-43CD-BA23-D6D990FD78D0}"/>
    <dgm:cxn modelId="{639634AD-5727-49C2-9E58-EB6075215446}" type="presOf" srcId="{91A66877-AC1C-46D9-BF2C-6024B638DEA9}" destId="{55120873-6F5C-4053-8EAD-6287A7F1097E}" srcOrd="0" destOrd="0" presId="urn:microsoft.com/office/officeart/2018/2/layout/IconLabelList"/>
    <dgm:cxn modelId="{CF59BB9E-C8FC-4C34-8006-3277F29FB6DE}" type="presParOf" srcId="{8994D886-A75F-411A-A9D7-D31991FF12BD}" destId="{E1DBA6D5-BD14-4CD2-A0CC-80F867FEFA81}" srcOrd="0" destOrd="0" presId="urn:microsoft.com/office/officeart/2018/2/layout/IconLabelList"/>
    <dgm:cxn modelId="{866C03AD-DD5B-4277-8831-0C127DF86F35}" type="presParOf" srcId="{E1DBA6D5-BD14-4CD2-A0CC-80F867FEFA81}" destId="{19A8DC21-3E65-409D-AD53-DA51BB9198A0}" srcOrd="0" destOrd="0" presId="urn:microsoft.com/office/officeart/2018/2/layout/IconLabelList"/>
    <dgm:cxn modelId="{128FBF1B-109A-47F9-B440-D03F4626A9BA}" type="presParOf" srcId="{E1DBA6D5-BD14-4CD2-A0CC-80F867FEFA81}" destId="{B9F90A48-FF94-4C94-A587-0190406F6FD3}" srcOrd="1" destOrd="0" presId="urn:microsoft.com/office/officeart/2018/2/layout/IconLabelList"/>
    <dgm:cxn modelId="{8670118E-E162-4F28-99EA-949C482C4F26}" type="presParOf" srcId="{E1DBA6D5-BD14-4CD2-A0CC-80F867FEFA81}" destId="{A99B5DD6-89E9-4537-B415-4205CEB9323A}" srcOrd="2" destOrd="0" presId="urn:microsoft.com/office/officeart/2018/2/layout/IconLabelList"/>
    <dgm:cxn modelId="{6A09E131-C1FE-47FA-BD91-6D46F7DB3AD7}" type="presParOf" srcId="{8994D886-A75F-411A-A9D7-D31991FF12BD}" destId="{8B391436-B9B0-45BD-A57F-792D6376D868}" srcOrd="1" destOrd="0" presId="urn:microsoft.com/office/officeart/2018/2/layout/IconLabelList"/>
    <dgm:cxn modelId="{D7D85FB5-4AD1-46B7-8E53-62D3F1F869BE}" type="presParOf" srcId="{8994D886-A75F-411A-A9D7-D31991FF12BD}" destId="{95872155-C45D-46D3-874C-D838089A06F8}" srcOrd="2" destOrd="0" presId="urn:microsoft.com/office/officeart/2018/2/layout/IconLabelList"/>
    <dgm:cxn modelId="{E4340D53-7996-4180-832E-9DD471AE3441}" type="presParOf" srcId="{95872155-C45D-46D3-874C-D838089A06F8}" destId="{CE9DF0E8-B0DE-4E1E-9FF4-6006AD8428DB}" srcOrd="0" destOrd="0" presId="urn:microsoft.com/office/officeart/2018/2/layout/IconLabelList"/>
    <dgm:cxn modelId="{EEB70DE9-0FCA-47C6-AB9E-ED5E83AF66B7}" type="presParOf" srcId="{95872155-C45D-46D3-874C-D838089A06F8}" destId="{AA0423A1-55B2-45E9-BFE7-3FBE5BDA65ED}" srcOrd="1" destOrd="0" presId="urn:microsoft.com/office/officeart/2018/2/layout/IconLabelList"/>
    <dgm:cxn modelId="{1384D7CB-9E90-4E13-BA30-2421855CB9F9}" type="presParOf" srcId="{95872155-C45D-46D3-874C-D838089A06F8}" destId="{55120873-6F5C-4053-8EAD-6287A7F1097E}" srcOrd="2" destOrd="0" presId="urn:microsoft.com/office/officeart/2018/2/layout/IconLabelList"/>
    <dgm:cxn modelId="{0C47C2BA-718A-4D21-8A25-157E23BE208B}" type="presParOf" srcId="{8994D886-A75F-411A-A9D7-D31991FF12BD}" destId="{F679C986-30E4-4F0A-A3A6-CAE528BFED76}" srcOrd="3" destOrd="0" presId="urn:microsoft.com/office/officeart/2018/2/layout/IconLabelList"/>
    <dgm:cxn modelId="{85792AED-F1AA-4AFB-8C0D-180EEBEC52F2}" type="presParOf" srcId="{8994D886-A75F-411A-A9D7-D31991FF12BD}" destId="{2EC2FDE3-8908-45C7-A3FD-EB370213FE69}" srcOrd="4" destOrd="0" presId="urn:microsoft.com/office/officeart/2018/2/layout/IconLabelList"/>
    <dgm:cxn modelId="{D71858A8-07B6-4E2A-AE55-4CBB5A176FAF}" type="presParOf" srcId="{2EC2FDE3-8908-45C7-A3FD-EB370213FE69}" destId="{6DB1FE51-13D0-4A38-AD6E-48D4371A1AF3}" srcOrd="0" destOrd="0" presId="urn:microsoft.com/office/officeart/2018/2/layout/IconLabelList"/>
    <dgm:cxn modelId="{49C82510-3B59-4CF0-B2E9-AC9595C8150B}" type="presParOf" srcId="{2EC2FDE3-8908-45C7-A3FD-EB370213FE69}" destId="{0928538A-05CC-4A79-BD5D-92F985D1EEE5}" srcOrd="1" destOrd="0" presId="urn:microsoft.com/office/officeart/2018/2/layout/IconLabelList"/>
    <dgm:cxn modelId="{5B4A17CB-8447-41F2-94A1-DD7F7A76F118}" type="presParOf" srcId="{2EC2FDE3-8908-45C7-A3FD-EB370213FE69}" destId="{133097FC-B1F8-4953-B0AB-E8E73D968D1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5AA53B-3EEE-4DE4-BB81-9044890C2946}" type="doc">
      <dgm:prSet loTypeId="urn:microsoft.com/office/officeart/2008/layout/VerticalCurvedList" loCatId="list" qsTypeId="urn:microsoft.com/office/officeart/2005/8/quickstyle/simple4" qsCatId="simple" csTypeId="urn:microsoft.com/office/officeart/2005/8/colors/accent2_2" csCatId="accent2" phldr="1"/>
      <dgm:spPr/>
      <dgm:t>
        <a:bodyPr rtlCol="0"/>
        <a:lstStyle/>
        <a:p>
          <a:pPr rtl="0"/>
          <a:endParaRPr lang="en-US"/>
        </a:p>
      </dgm:t>
    </dgm:pt>
    <dgm:pt modelId="{6750AC01-D39D-4F3A-9DC8-2A211EE986A2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hu-HU" noProof="0" dirty="0"/>
            <a:t>jogalkotó	</a:t>
          </a:r>
        </a:p>
      </dgm:t>
    </dgm:pt>
    <dgm:pt modelId="{720680DC-AAA4-4434-A582-60EBCC5BA355}" type="parTrans" cxnId="{0B5DAE5F-BCDC-4BF7-A6E7-CF856886A64D}">
      <dgm:prSet/>
      <dgm:spPr/>
      <dgm:t>
        <a:bodyPr rtlCol="0"/>
        <a:lstStyle/>
        <a:p>
          <a:pPr rtl="0"/>
          <a:endParaRPr lang="hu-HU" noProof="0" dirty="0"/>
        </a:p>
      </dgm:t>
    </dgm:pt>
    <dgm:pt modelId="{CA077D98-8478-47EA-B6A9-99ACE60C64D4}" type="sibTrans" cxnId="{0B5DAE5F-BCDC-4BF7-A6E7-CF856886A64D}">
      <dgm:prSet/>
      <dgm:spPr/>
      <dgm:t>
        <a:bodyPr rtlCol="0"/>
        <a:lstStyle/>
        <a:p>
          <a:pPr rtl="0"/>
          <a:endParaRPr lang="hu-HU" noProof="0" dirty="0"/>
        </a:p>
      </dgm:t>
    </dgm:pt>
    <dgm:pt modelId="{0BEF68B8-1228-47BB-83B5-7B9CD1E3F84E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hu-HU" noProof="0" dirty="0"/>
            <a:t>hatóság</a:t>
          </a:r>
        </a:p>
      </dgm:t>
    </dgm:pt>
    <dgm:pt modelId="{ED3A4BC2-B75A-4952-A38B-A42B5995DF05}" type="parTrans" cxnId="{EDEF4F82-1237-4639-A0F7-385C1897CE66}">
      <dgm:prSet/>
      <dgm:spPr/>
      <dgm:t>
        <a:bodyPr rtlCol="0"/>
        <a:lstStyle/>
        <a:p>
          <a:pPr rtl="0"/>
          <a:endParaRPr lang="hu-HU" noProof="0" dirty="0"/>
        </a:p>
      </dgm:t>
    </dgm:pt>
    <dgm:pt modelId="{FD949706-EDCC-4ADC-8EDF-8EDA49C92325}" type="sibTrans" cxnId="{EDEF4F82-1237-4639-A0F7-385C1897CE66}">
      <dgm:prSet/>
      <dgm:spPr/>
      <dgm:t>
        <a:bodyPr rtlCol="0"/>
        <a:lstStyle/>
        <a:p>
          <a:pPr rtl="0"/>
          <a:endParaRPr lang="hu-HU" noProof="0" dirty="0"/>
        </a:p>
      </dgm:t>
    </dgm:pt>
    <dgm:pt modelId="{5605D28D-2CE6-4513-8566-952984E21E14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hu-HU" noProof="0" dirty="0"/>
            <a:t>üzemeltető</a:t>
          </a:r>
        </a:p>
      </dgm:t>
    </dgm:pt>
    <dgm:pt modelId="{EB15AB98-362B-4E70-A3DA-995FC3E8BA79}" type="parTrans" cxnId="{FAF3F884-F0CF-440F-8CB1-B7648AB1B138}">
      <dgm:prSet/>
      <dgm:spPr/>
      <dgm:t>
        <a:bodyPr rtlCol="0"/>
        <a:lstStyle/>
        <a:p>
          <a:pPr rtl="0"/>
          <a:endParaRPr lang="hu-HU" noProof="0" dirty="0"/>
        </a:p>
      </dgm:t>
    </dgm:pt>
    <dgm:pt modelId="{823D1971-2C4D-4EC5-A874-2F463DE37109}" type="sibTrans" cxnId="{FAF3F884-F0CF-440F-8CB1-B7648AB1B138}">
      <dgm:prSet/>
      <dgm:spPr/>
      <dgm:t>
        <a:bodyPr rtlCol="0"/>
        <a:lstStyle/>
        <a:p>
          <a:pPr rtl="0"/>
          <a:endParaRPr lang="hu-HU" noProof="0" dirty="0"/>
        </a:p>
      </dgm:t>
    </dgm:pt>
    <dgm:pt modelId="{BB09BE6C-FFB9-4762-BDEC-060FFF96AD8F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hu-HU" noProof="0" dirty="0"/>
            <a:t>ügyfél</a:t>
          </a:r>
        </a:p>
      </dgm:t>
    </dgm:pt>
    <dgm:pt modelId="{1C04A2E8-F835-4885-89BD-81A1854AA5D0}" type="parTrans" cxnId="{5C99C40B-3A1E-43C1-B03C-852C90393735}">
      <dgm:prSet/>
      <dgm:spPr/>
      <dgm:t>
        <a:bodyPr/>
        <a:lstStyle/>
        <a:p>
          <a:endParaRPr lang="hu-HU"/>
        </a:p>
      </dgm:t>
    </dgm:pt>
    <dgm:pt modelId="{9DBD41DA-9F65-493F-ABBA-CF7FB2E5E847}" type="sibTrans" cxnId="{5C99C40B-3A1E-43C1-B03C-852C90393735}">
      <dgm:prSet/>
      <dgm:spPr/>
      <dgm:t>
        <a:bodyPr/>
        <a:lstStyle/>
        <a:p>
          <a:endParaRPr lang="hu-HU"/>
        </a:p>
      </dgm:t>
    </dgm:pt>
    <dgm:pt modelId="{C8C1A6ED-00E7-4F22-8E0E-DA73CDA38915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hu-HU" noProof="0" dirty="0"/>
            <a:t>jogi képviselő</a:t>
          </a:r>
        </a:p>
      </dgm:t>
    </dgm:pt>
    <dgm:pt modelId="{42F89E0C-106B-4275-99E7-C68630EF246A}" type="parTrans" cxnId="{636E0F0F-7B51-4320-8A87-AAB29499A608}">
      <dgm:prSet/>
      <dgm:spPr/>
      <dgm:t>
        <a:bodyPr/>
        <a:lstStyle/>
        <a:p>
          <a:endParaRPr lang="hu-HU"/>
        </a:p>
      </dgm:t>
    </dgm:pt>
    <dgm:pt modelId="{780791F9-7578-4206-9EB5-968D7E6F0545}" type="sibTrans" cxnId="{636E0F0F-7B51-4320-8A87-AAB29499A608}">
      <dgm:prSet/>
      <dgm:spPr/>
      <dgm:t>
        <a:bodyPr/>
        <a:lstStyle/>
        <a:p>
          <a:endParaRPr lang="hu-HU"/>
        </a:p>
      </dgm:t>
    </dgm:pt>
    <dgm:pt modelId="{0B7B9823-4659-41C5-A624-AFFA9CEE9705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hu-HU" noProof="0" dirty="0"/>
            <a:t>nincs jogalkalmazás</a:t>
          </a:r>
        </a:p>
      </dgm:t>
    </dgm:pt>
    <dgm:pt modelId="{FA578071-6913-4CA6-84EC-D993CE0BDF08}" type="parTrans" cxnId="{617ED2AA-8681-41CB-B9AE-A1A335610FC5}">
      <dgm:prSet/>
      <dgm:spPr/>
      <dgm:t>
        <a:bodyPr/>
        <a:lstStyle/>
        <a:p>
          <a:endParaRPr lang="hu-HU"/>
        </a:p>
      </dgm:t>
    </dgm:pt>
    <dgm:pt modelId="{4C2C51F7-60B2-4553-A228-CA7DF99F9667}" type="sibTrans" cxnId="{617ED2AA-8681-41CB-B9AE-A1A335610FC5}">
      <dgm:prSet/>
      <dgm:spPr/>
      <dgm:t>
        <a:bodyPr/>
        <a:lstStyle/>
        <a:p>
          <a:endParaRPr lang="hu-HU"/>
        </a:p>
      </dgm:t>
    </dgm:pt>
    <dgm:pt modelId="{A58823A3-B7CB-4E41-BA96-9591C9C6ADFF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hu-HU" noProof="0" dirty="0"/>
            <a:t>„számítógép”</a:t>
          </a:r>
        </a:p>
      </dgm:t>
    </dgm:pt>
    <dgm:pt modelId="{DB352AE3-9567-4FBF-A72C-F7361D0D1267}" type="parTrans" cxnId="{D4EAD35D-3E98-42CC-A04B-D1F78CB37780}">
      <dgm:prSet/>
      <dgm:spPr/>
      <dgm:t>
        <a:bodyPr/>
        <a:lstStyle/>
        <a:p>
          <a:endParaRPr lang="hu-HU"/>
        </a:p>
      </dgm:t>
    </dgm:pt>
    <dgm:pt modelId="{A6056016-3A39-4C53-B70E-2883DC7B3306}" type="sibTrans" cxnId="{D4EAD35D-3E98-42CC-A04B-D1F78CB37780}">
      <dgm:prSet/>
      <dgm:spPr/>
      <dgm:t>
        <a:bodyPr/>
        <a:lstStyle/>
        <a:p>
          <a:endParaRPr lang="hu-HU"/>
        </a:p>
      </dgm:t>
    </dgm:pt>
    <dgm:pt modelId="{57806726-6E60-4ACC-9C1C-7DF9CC365A10}" type="pres">
      <dgm:prSet presAssocID="{7E5AA53B-3EEE-4DE4-BB81-9044890C294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u-HU"/>
        </a:p>
      </dgm:t>
    </dgm:pt>
    <dgm:pt modelId="{90561C55-3C6E-4D53-85E1-2C50BCDDA392}" type="pres">
      <dgm:prSet presAssocID="{7E5AA53B-3EEE-4DE4-BB81-9044890C2946}" presName="Name1" presStyleCnt="0"/>
      <dgm:spPr/>
    </dgm:pt>
    <dgm:pt modelId="{B6CD42EC-5AD4-4004-AE5B-47EDA668DAA8}" type="pres">
      <dgm:prSet presAssocID="{7E5AA53B-3EEE-4DE4-BB81-9044890C2946}" presName="cycle" presStyleCnt="0"/>
      <dgm:spPr/>
    </dgm:pt>
    <dgm:pt modelId="{963B8EE3-40CC-4A0A-B420-D0BF920973CE}" type="pres">
      <dgm:prSet presAssocID="{7E5AA53B-3EEE-4DE4-BB81-9044890C2946}" presName="srcNode" presStyleLbl="node1" presStyleIdx="0" presStyleCnt="7"/>
      <dgm:spPr/>
    </dgm:pt>
    <dgm:pt modelId="{D79B43FC-100B-4A0D-A4D5-0D2D04B99064}" type="pres">
      <dgm:prSet presAssocID="{7E5AA53B-3EEE-4DE4-BB81-9044890C2946}" presName="conn" presStyleLbl="parChTrans1D2" presStyleIdx="0" presStyleCnt="1"/>
      <dgm:spPr/>
      <dgm:t>
        <a:bodyPr/>
        <a:lstStyle/>
        <a:p>
          <a:endParaRPr lang="hu-HU"/>
        </a:p>
      </dgm:t>
    </dgm:pt>
    <dgm:pt modelId="{3CAD8DA1-8D53-445C-ACE8-D8449E4F0F55}" type="pres">
      <dgm:prSet presAssocID="{7E5AA53B-3EEE-4DE4-BB81-9044890C2946}" presName="extraNode" presStyleLbl="node1" presStyleIdx="0" presStyleCnt="7"/>
      <dgm:spPr/>
    </dgm:pt>
    <dgm:pt modelId="{429CABD1-4116-474B-81BF-735E2CA9DD00}" type="pres">
      <dgm:prSet presAssocID="{7E5AA53B-3EEE-4DE4-BB81-9044890C2946}" presName="dstNode" presStyleLbl="node1" presStyleIdx="0" presStyleCnt="7"/>
      <dgm:spPr/>
    </dgm:pt>
    <dgm:pt modelId="{58319267-C71E-43C9-94E1-827D0616C7A7}" type="pres">
      <dgm:prSet presAssocID="{6750AC01-D39D-4F3A-9DC8-2A211EE986A2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9F9B8A9-2412-4B74-84A9-69422DB81CDC}" type="pres">
      <dgm:prSet presAssocID="{6750AC01-D39D-4F3A-9DC8-2A211EE986A2}" presName="accent_1" presStyleCnt="0"/>
      <dgm:spPr/>
    </dgm:pt>
    <dgm:pt modelId="{07CB3071-D555-47DA-A36A-69EB91531FD8}" type="pres">
      <dgm:prSet presAssocID="{6750AC01-D39D-4F3A-9DC8-2A211EE986A2}" presName="accentRepeatNode" presStyleLbl="solidFgAcc1" presStyleIdx="0" presStyleCnt="7"/>
      <dgm:spPr/>
    </dgm:pt>
    <dgm:pt modelId="{95DE6538-27BD-44AF-A1A8-CA8F6B10FDD2}" type="pres">
      <dgm:prSet presAssocID="{0BEF68B8-1228-47BB-83B5-7B9CD1E3F84E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12BDEE8-85BD-4F02-B35B-2CC8E701C98B}" type="pres">
      <dgm:prSet presAssocID="{0BEF68B8-1228-47BB-83B5-7B9CD1E3F84E}" presName="accent_2" presStyleCnt="0"/>
      <dgm:spPr/>
    </dgm:pt>
    <dgm:pt modelId="{3F8116AC-FAC3-4E95-9865-93CCFEB191B9}" type="pres">
      <dgm:prSet presAssocID="{0BEF68B8-1228-47BB-83B5-7B9CD1E3F84E}" presName="accentRepeatNode" presStyleLbl="solidFgAcc1" presStyleIdx="1" presStyleCnt="7"/>
      <dgm:spPr/>
    </dgm:pt>
    <dgm:pt modelId="{9D3BAD1C-16FA-4C18-8BF4-96E88B6E6F83}" type="pres">
      <dgm:prSet presAssocID="{A58823A3-B7CB-4E41-BA96-9591C9C6ADFF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5B89151-4D7C-4A0F-A94C-A03695FA66E4}" type="pres">
      <dgm:prSet presAssocID="{A58823A3-B7CB-4E41-BA96-9591C9C6ADFF}" presName="accent_3" presStyleCnt="0"/>
      <dgm:spPr/>
    </dgm:pt>
    <dgm:pt modelId="{74206125-EE6C-4B58-8A26-D6679B477ABF}" type="pres">
      <dgm:prSet presAssocID="{A58823A3-B7CB-4E41-BA96-9591C9C6ADFF}" presName="accentRepeatNode" presStyleLbl="solidFgAcc1" presStyleIdx="2" presStyleCnt="7"/>
      <dgm:spPr/>
    </dgm:pt>
    <dgm:pt modelId="{DADD0A4A-1CC3-4D15-AF2A-82B56F7467A4}" type="pres">
      <dgm:prSet presAssocID="{5605D28D-2CE6-4513-8566-952984E21E14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6941EF5-F501-4A0C-BCB1-72F2F2479F17}" type="pres">
      <dgm:prSet presAssocID="{5605D28D-2CE6-4513-8566-952984E21E14}" presName="accent_4" presStyleCnt="0"/>
      <dgm:spPr/>
    </dgm:pt>
    <dgm:pt modelId="{A965097E-32F1-4AB8-8C4E-2814A7596B2F}" type="pres">
      <dgm:prSet presAssocID="{5605D28D-2CE6-4513-8566-952984E21E14}" presName="accentRepeatNode" presStyleLbl="solidFgAcc1" presStyleIdx="3" presStyleCnt="7"/>
      <dgm:spPr/>
    </dgm:pt>
    <dgm:pt modelId="{075B810F-BBA3-4C73-9AF5-EA8A49179D05}" type="pres">
      <dgm:prSet presAssocID="{BB09BE6C-FFB9-4762-BDEC-060FFF96AD8F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53C22F4-3C90-4FFA-BD2C-3D007C025618}" type="pres">
      <dgm:prSet presAssocID="{BB09BE6C-FFB9-4762-BDEC-060FFF96AD8F}" presName="accent_5" presStyleCnt="0"/>
      <dgm:spPr/>
    </dgm:pt>
    <dgm:pt modelId="{8E6A8E38-7238-4CE5-AC7A-6422745F8D80}" type="pres">
      <dgm:prSet presAssocID="{BB09BE6C-FFB9-4762-BDEC-060FFF96AD8F}" presName="accentRepeatNode" presStyleLbl="solidFgAcc1" presStyleIdx="4" presStyleCnt="7"/>
      <dgm:spPr/>
    </dgm:pt>
    <dgm:pt modelId="{6E8A6024-A91F-45A6-82C8-194850095906}" type="pres">
      <dgm:prSet presAssocID="{C8C1A6ED-00E7-4F22-8E0E-DA73CDA38915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F4F81D7-407F-40FD-9CA0-BD8CE0097274}" type="pres">
      <dgm:prSet presAssocID="{C8C1A6ED-00E7-4F22-8E0E-DA73CDA38915}" presName="accent_6" presStyleCnt="0"/>
      <dgm:spPr/>
    </dgm:pt>
    <dgm:pt modelId="{4A4A2937-0551-4B62-A4B3-2BA108F15378}" type="pres">
      <dgm:prSet presAssocID="{C8C1A6ED-00E7-4F22-8E0E-DA73CDA38915}" presName="accentRepeatNode" presStyleLbl="solidFgAcc1" presStyleIdx="5" presStyleCnt="7"/>
      <dgm:spPr/>
    </dgm:pt>
    <dgm:pt modelId="{AE1CFBC5-5D4E-4928-A407-178F0BE261E3}" type="pres">
      <dgm:prSet presAssocID="{0B7B9823-4659-41C5-A624-AFFA9CEE9705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3C0C8E3-F93C-4FF4-AEDC-A64B54C4858D}" type="pres">
      <dgm:prSet presAssocID="{0B7B9823-4659-41C5-A624-AFFA9CEE9705}" presName="accent_7" presStyleCnt="0"/>
      <dgm:spPr/>
    </dgm:pt>
    <dgm:pt modelId="{DDC06383-7073-4B2F-8811-55C0D5B3D1E5}" type="pres">
      <dgm:prSet presAssocID="{0B7B9823-4659-41C5-A624-AFFA9CEE9705}" presName="accentRepeatNode" presStyleLbl="solidFgAcc1" presStyleIdx="6" presStyleCnt="7"/>
      <dgm:spPr/>
    </dgm:pt>
  </dgm:ptLst>
  <dgm:cxnLst>
    <dgm:cxn modelId="{A4799695-7687-4672-A5F4-7EF49F1C3987}" type="presOf" srcId="{5605D28D-2CE6-4513-8566-952984E21E14}" destId="{DADD0A4A-1CC3-4D15-AF2A-82B56F7467A4}" srcOrd="0" destOrd="0" presId="urn:microsoft.com/office/officeart/2008/layout/VerticalCurvedList"/>
    <dgm:cxn modelId="{617ED2AA-8681-41CB-B9AE-A1A335610FC5}" srcId="{7E5AA53B-3EEE-4DE4-BB81-9044890C2946}" destId="{0B7B9823-4659-41C5-A624-AFFA9CEE9705}" srcOrd="6" destOrd="0" parTransId="{FA578071-6913-4CA6-84EC-D993CE0BDF08}" sibTransId="{4C2C51F7-60B2-4553-A228-CA7DF99F9667}"/>
    <dgm:cxn modelId="{D4EAD35D-3E98-42CC-A04B-D1F78CB37780}" srcId="{7E5AA53B-3EEE-4DE4-BB81-9044890C2946}" destId="{A58823A3-B7CB-4E41-BA96-9591C9C6ADFF}" srcOrd="2" destOrd="0" parTransId="{DB352AE3-9567-4FBF-A72C-F7361D0D1267}" sibTransId="{A6056016-3A39-4C53-B70E-2883DC7B3306}"/>
    <dgm:cxn modelId="{4A378892-5CCC-4F0D-8A38-4BEAECF30F24}" type="presOf" srcId="{0BEF68B8-1228-47BB-83B5-7B9CD1E3F84E}" destId="{95DE6538-27BD-44AF-A1A8-CA8F6B10FDD2}" srcOrd="0" destOrd="0" presId="urn:microsoft.com/office/officeart/2008/layout/VerticalCurvedList"/>
    <dgm:cxn modelId="{4F65CC8F-B5A8-40BE-A32B-05862B543D6A}" type="presOf" srcId="{7E5AA53B-3EEE-4DE4-BB81-9044890C2946}" destId="{57806726-6E60-4ACC-9C1C-7DF9CC365A10}" srcOrd="0" destOrd="0" presId="urn:microsoft.com/office/officeart/2008/layout/VerticalCurvedList"/>
    <dgm:cxn modelId="{EDEF4F82-1237-4639-A0F7-385C1897CE66}" srcId="{7E5AA53B-3EEE-4DE4-BB81-9044890C2946}" destId="{0BEF68B8-1228-47BB-83B5-7B9CD1E3F84E}" srcOrd="1" destOrd="0" parTransId="{ED3A4BC2-B75A-4952-A38B-A42B5995DF05}" sibTransId="{FD949706-EDCC-4ADC-8EDF-8EDA49C92325}"/>
    <dgm:cxn modelId="{5C99C40B-3A1E-43C1-B03C-852C90393735}" srcId="{7E5AA53B-3EEE-4DE4-BB81-9044890C2946}" destId="{BB09BE6C-FFB9-4762-BDEC-060FFF96AD8F}" srcOrd="4" destOrd="0" parTransId="{1C04A2E8-F835-4885-89BD-81A1854AA5D0}" sibTransId="{9DBD41DA-9F65-493F-ABBA-CF7FB2E5E847}"/>
    <dgm:cxn modelId="{61505066-25FC-42B5-A0C5-58A10F8C4078}" type="presOf" srcId="{A58823A3-B7CB-4E41-BA96-9591C9C6ADFF}" destId="{9D3BAD1C-16FA-4C18-8BF4-96E88B6E6F83}" srcOrd="0" destOrd="0" presId="urn:microsoft.com/office/officeart/2008/layout/VerticalCurvedList"/>
    <dgm:cxn modelId="{FAF3F884-F0CF-440F-8CB1-B7648AB1B138}" srcId="{7E5AA53B-3EEE-4DE4-BB81-9044890C2946}" destId="{5605D28D-2CE6-4513-8566-952984E21E14}" srcOrd="3" destOrd="0" parTransId="{EB15AB98-362B-4E70-A3DA-995FC3E8BA79}" sibTransId="{823D1971-2C4D-4EC5-A874-2F463DE37109}"/>
    <dgm:cxn modelId="{26313755-4899-4BCC-9AE5-60E344AB8728}" type="presOf" srcId="{BB09BE6C-FFB9-4762-BDEC-060FFF96AD8F}" destId="{075B810F-BBA3-4C73-9AF5-EA8A49179D05}" srcOrd="0" destOrd="0" presId="urn:microsoft.com/office/officeart/2008/layout/VerticalCurvedList"/>
    <dgm:cxn modelId="{0B5DAE5F-BCDC-4BF7-A6E7-CF856886A64D}" srcId="{7E5AA53B-3EEE-4DE4-BB81-9044890C2946}" destId="{6750AC01-D39D-4F3A-9DC8-2A211EE986A2}" srcOrd="0" destOrd="0" parTransId="{720680DC-AAA4-4434-A582-60EBCC5BA355}" sibTransId="{CA077D98-8478-47EA-B6A9-99ACE60C64D4}"/>
    <dgm:cxn modelId="{A11E3B12-1828-45A7-86C3-BB85832DF84D}" type="presOf" srcId="{CA077D98-8478-47EA-B6A9-99ACE60C64D4}" destId="{D79B43FC-100B-4A0D-A4D5-0D2D04B99064}" srcOrd="0" destOrd="0" presId="urn:microsoft.com/office/officeart/2008/layout/VerticalCurvedList"/>
    <dgm:cxn modelId="{29DA474E-5DFA-4C66-882F-319C49ABBB19}" type="presOf" srcId="{6750AC01-D39D-4F3A-9DC8-2A211EE986A2}" destId="{58319267-C71E-43C9-94E1-827D0616C7A7}" srcOrd="0" destOrd="0" presId="urn:microsoft.com/office/officeart/2008/layout/VerticalCurvedList"/>
    <dgm:cxn modelId="{636E0F0F-7B51-4320-8A87-AAB29499A608}" srcId="{7E5AA53B-3EEE-4DE4-BB81-9044890C2946}" destId="{C8C1A6ED-00E7-4F22-8E0E-DA73CDA38915}" srcOrd="5" destOrd="0" parTransId="{42F89E0C-106B-4275-99E7-C68630EF246A}" sibTransId="{780791F9-7578-4206-9EB5-968D7E6F0545}"/>
    <dgm:cxn modelId="{BF7E4462-45DE-4E8B-BC3E-AC698D67D2C0}" type="presOf" srcId="{C8C1A6ED-00E7-4F22-8E0E-DA73CDA38915}" destId="{6E8A6024-A91F-45A6-82C8-194850095906}" srcOrd="0" destOrd="0" presId="urn:microsoft.com/office/officeart/2008/layout/VerticalCurvedList"/>
    <dgm:cxn modelId="{1D352A27-E93A-4AE3-B2BD-D74A9307C272}" type="presOf" srcId="{0B7B9823-4659-41C5-A624-AFFA9CEE9705}" destId="{AE1CFBC5-5D4E-4928-A407-178F0BE261E3}" srcOrd="0" destOrd="0" presId="urn:microsoft.com/office/officeart/2008/layout/VerticalCurvedList"/>
    <dgm:cxn modelId="{4E25B52E-70EF-4A0F-B410-0B49263AF380}" type="presParOf" srcId="{57806726-6E60-4ACC-9C1C-7DF9CC365A10}" destId="{90561C55-3C6E-4D53-85E1-2C50BCDDA392}" srcOrd="0" destOrd="0" presId="urn:microsoft.com/office/officeart/2008/layout/VerticalCurvedList"/>
    <dgm:cxn modelId="{2B3DD9E4-EC9C-4B92-B380-F89BF82E7CF3}" type="presParOf" srcId="{90561C55-3C6E-4D53-85E1-2C50BCDDA392}" destId="{B6CD42EC-5AD4-4004-AE5B-47EDA668DAA8}" srcOrd="0" destOrd="0" presId="urn:microsoft.com/office/officeart/2008/layout/VerticalCurvedList"/>
    <dgm:cxn modelId="{EA357085-80A4-4D1D-9BD2-56B1E9A721FB}" type="presParOf" srcId="{B6CD42EC-5AD4-4004-AE5B-47EDA668DAA8}" destId="{963B8EE3-40CC-4A0A-B420-D0BF920973CE}" srcOrd="0" destOrd="0" presId="urn:microsoft.com/office/officeart/2008/layout/VerticalCurvedList"/>
    <dgm:cxn modelId="{F175C6D0-411C-40FD-A19B-860D49F42061}" type="presParOf" srcId="{B6CD42EC-5AD4-4004-AE5B-47EDA668DAA8}" destId="{D79B43FC-100B-4A0D-A4D5-0D2D04B99064}" srcOrd="1" destOrd="0" presId="urn:microsoft.com/office/officeart/2008/layout/VerticalCurvedList"/>
    <dgm:cxn modelId="{794BB944-68C0-47A5-9792-652802EB36AC}" type="presParOf" srcId="{B6CD42EC-5AD4-4004-AE5B-47EDA668DAA8}" destId="{3CAD8DA1-8D53-445C-ACE8-D8449E4F0F55}" srcOrd="2" destOrd="0" presId="urn:microsoft.com/office/officeart/2008/layout/VerticalCurvedList"/>
    <dgm:cxn modelId="{B8CC75C4-3D1A-49E7-80D2-915668C1368C}" type="presParOf" srcId="{B6CD42EC-5AD4-4004-AE5B-47EDA668DAA8}" destId="{429CABD1-4116-474B-81BF-735E2CA9DD00}" srcOrd="3" destOrd="0" presId="urn:microsoft.com/office/officeart/2008/layout/VerticalCurvedList"/>
    <dgm:cxn modelId="{28110BB8-F33F-498C-9A75-98364B05EFA5}" type="presParOf" srcId="{90561C55-3C6E-4D53-85E1-2C50BCDDA392}" destId="{58319267-C71E-43C9-94E1-827D0616C7A7}" srcOrd="1" destOrd="0" presId="urn:microsoft.com/office/officeart/2008/layout/VerticalCurvedList"/>
    <dgm:cxn modelId="{3866F6C9-5521-48F2-B6C3-40C9896E1605}" type="presParOf" srcId="{90561C55-3C6E-4D53-85E1-2C50BCDDA392}" destId="{79F9B8A9-2412-4B74-84A9-69422DB81CDC}" srcOrd="2" destOrd="0" presId="urn:microsoft.com/office/officeart/2008/layout/VerticalCurvedList"/>
    <dgm:cxn modelId="{D2205A4F-BB7A-4399-BC2F-78E18EC6EAFE}" type="presParOf" srcId="{79F9B8A9-2412-4B74-84A9-69422DB81CDC}" destId="{07CB3071-D555-47DA-A36A-69EB91531FD8}" srcOrd="0" destOrd="0" presId="urn:microsoft.com/office/officeart/2008/layout/VerticalCurvedList"/>
    <dgm:cxn modelId="{602753E6-8A03-492B-861A-6B9532B5AA28}" type="presParOf" srcId="{90561C55-3C6E-4D53-85E1-2C50BCDDA392}" destId="{95DE6538-27BD-44AF-A1A8-CA8F6B10FDD2}" srcOrd="3" destOrd="0" presId="urn:microsoft.com/office/officeart/2008/layout/VerticalCurvedList"/>
    <dgm:cxn modelId="{AEC540A3-E86A-4075-8BE4-263F4AFF4EA1}" type="presParOf" srcId="{90561C55-3C6E-4D53-85E1-2C50BCDDA392}" destId="{312BDEE8-85BD-4F02-B35B-2CC8E701C98B}" srcOrd="4" destOrd="0" presId="urn:microsoft.com/office/officeart/2008/layout/VerticalCurvedList"/>
    <dgm:cxn modelId="{CD5D1014-B7CB-4B47-9A02-5FBF90928A73}" type="presParOf" srcId="{312BDEE8-85BD-4F02-B35B-2CC8E701C98B}" destId="{3F8116AC-FAC3-4E95-9865-93CCFEB191B9}" srcOrd="0" destOrd="0" presId="urn:microsoft.com/office/officeart/2008/layout/VerticalCurvedList"/>
    <dgm:cxn modelId="{A7129EFB-FA99-42BC-8DE3-675F0D53D9C2}" type="presParOf" srcId="{90561C55-3C6E-4D53-85E1-2C50BCDDA392}" destId="{9D3BAD1C-16FA-4C18-8BF4-96E88B6E6F83}" srcOrd="5" destOrd="0" presId="urn:microsoft.com/office/officeart/2008/layout/VerticalCurvedList"/>
    <dgm:cxn modelId="{5CDAB550-3769-4B8F-98F3-1BAF80E9A47E}" type="presParOf" srcId="{90561C55-3C6E-4D53-85E1-2C50BCDDA392}" destId="{15B89151-4D7C-4A0F-A94C-A03695FA66E4}" srcOrd="6" destOrd="0" presId="urn:microsoft.com/office/officeart/2008/layout/VerticalCurvedList"/>
    <dgm:cxn modelId="{9E629595-6072-4355-9838-D8D52D4448BF}" type="presParOf" srcId="{15B89151-4D7C-4A0F-A94C-A03695FA66E4}" destId="{74206125-EE6C-4B58-8A26-D6679B477ABF}" srcOrd="0" destOrd="0" presId="urn:microsoft.com/office/officeart/2008/layout/VerticalCurvedList"/>
    <dgm:cxn modelId="{6C2EAC9C-B352-40EE-89D4-0963807C3E48}" type="presParOf" srcId="{90561C55-3C6E-4D53-85E1-2C50BCDDA392}" destId="{DADD0A4A-1CC3-4D15-AF2A-82B56F7467A4}" srcOrd="7" destOrd="0" presId="urn:microsoft.com/office/officeart/2008/layout/VerticalCurvedList"/>
    <dgm:cxn modelId="{7AC4272D-15EF-4F24-BDFD-DBA130E56AE0}" type="presParOf" srcId="{90561C55-3C6E-4D53-85E1-2C50BCDDA392}" destId="{56941EF5-F501-4A0C-BCB1-72F2F2479F17}" srcOrd="8" destOrd="0" presId="urn:microsoft.com/office/officeart/2008/layout/VerticalCurvedList"/>
    <dgm:cxn modelId="{2B4C04C3-03C1-41A6-B26F-A3AC524AB0C5}" type="presParOf" srcId="{56941EF5-F501-4A0C-BCB1-72F2F2479F17}" destId="{A965097E-32F1-4AB8-8C4E-2814A7596B2F}" srcOrd="0" destOrd="0" presId="urn:microsoft.com/office/officeart/2008/layout/VerticalCurvedList"/>
    <dgm:cxn modelId="{37F5986A-191E-4528-A0E5-B3E52E27677E}" type="presParOf" srcId="{90561C55-3C6E-4D53-85E1-2C50BCDDA392}" destId="{075B810F-BBA3-4C73-9AF5-EA8A49179D05}" srcOrd="9" destOrd="0" presId="urn:microsoft.com/office/officeart/2008/layout/VerticalCurvedList"/>
    <dgm:cxn modelId="{4644899A-3564-4720-99C0-B7E74129146C}" type="presParOf" srcId="{90561C55-3C6E-4D53-85E1-2C50BCDDA392}" destId="{B53C22F4-3C90-4FFA-BD2C-3D007C025618}" srcOrd="10" destOrd="0" presId="urn:microsoft.com/office/officeart/2008/layout/VerticalCurvedList"/>
    <dgm:cxn modelId="{9475838B-B6A0-4F42-A8E1-1F6EB0B723FB}" type="presParOf" srcId="{B53C22F4-3C90-4FFA-BD2C-3D007C025618}" destId="{8E6A8E38-7238-4CE5-AC7A-6422745F8D80}" srcOrd="0" destOrd="0" presId="urn:microsoft.com/office/officeart/2008/layout/VerticalCurvedList"/>
    <dgm:cxn modelId="{2BEC0E54-DE16-4DA2-9C0C-275DEFFB0F63}" type="presParOf" srcId="{90561C55-3C6E-4D53-85E1-2C50BCDDA392}" destId="{6E8A6024-A91F-45A6-82C8-194850095906}" srcOrd="11" destOrd="0" presId="urn:microsoft.com/office/officeart/2008/layout/VerticalCurvedList"/>
    <dgm:cxn modelId="{AABDF74C-5E5F-4C91-82BE-07F24A95F97C}" type="presParOf" srcId="{90561C55-3C6E-4D53-85E1-2C50BCDDA392}" destId="{8F4F81D7-407F-40FD-9CA0-BD8CE0097274}" srcOrd="12" destOrd="0" presId="urn:microsoft.com/office/officeart/2008/layout/VerticalCurvedList"/>
    <dgm:cxn modelId="{C9372637-BF65-4D73-8669-8C20A084EEF1}" type="presParOf" srcId="{8F4F81D7-407F-40FD-9CA0-BD8CE0097274}" destId="{4A4A2937-0551-4B62-A4B3-2BA108F15378}" srcOrd="0" destOrd="0" presId="urn:microsoft.com/office/officeart/2008/layout/VerticalCurvedList"/>
    <dgm:cxn modelId="{EEB42566-C6C6-4875-99A5-D082D2DFCD24}" type="presParOf" srcId="{90561C55-3C6E-4D53-85E1-2C50BCDDA392}" destId="{AE1CFBC5-5D4E-4928-A407-178F0BE261E3}" srcOrd="13" destOrd="0" presId="urn:microsoft.com/office/officeart/2008/layout/VerticalCurvedList"/>
    <dgm:cxn modelId="{87CA579D-DD42-4F7A-A559-55C3FBE2965D}" type="presParOf" srcId="{90561C55-3C6E-4D53-85E1-2C50BCDDA392}" destId="{73C0C8E3-F93C-4FF4-AEDC-A64B54C4858D}" srcOrd="14" destOrd="0" presId="urn:microsoft.com/office/officeart/2008/layout/VerticalCurvedList"/>
    <dgm:cxn modelId="{5DF94F68-A301-49F7-84E9-D6D594110F73}" type="presParOf" srcId="{73C0C8E3-F93C-4FF4-AEDC-A64B54C4858D}" destId="{DDC06383-7073-4B2F-8811-55C0D5B3D1E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8DC21-3E65-409D-AD53-DA51BB9198A0}">
      <dsp:nvSpPr>
        <dsp:cNvPr id="0" name=""/>
        <dsp:cNvSpPr/>
      </dsp:nvSpPr>
      <dsp:spPr>
        <a:xfrm>
          <a:off x="532867" y="552917"/>
          <a:ext cx="2285995" cy="2285995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9B5DD6-89E9-4537-B415-4205CEB9323A}">
      <dsp:nvSpPr>
        <dsp:cNvPr id="0" name=""/>
        <dsp:cNvSpPr/>
      </dsp:nvSpPr>
      <dsp:spPr>
        <a:xfrm>
          <a:off x="54818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noProof="0" dirty="0"/>
            <a:t>Automatikus döntéshozatali eljárás</a:t>
          </a:r>
        </a:p>
      </dsp:txBody>
      <dsp:txXfrm>
        <a:off x="54818" y="2746269"/>
        <a:ext cx="3222832" cy="720000"/>
      </dsp:txXfrm>
    </dsp:sp>
    <dsp:sp modelId="{CE9DF0E8-B0DE-4E1E-9FF4-6006AD8428DB}">
      <dsp:nvSpPr>
        <dsp:cNvPr id="0" name=""/>
        <dsp:cNvSpPr/>
      </dsp:nvSpPr>
      <dsp:spPr>
        <a:xfrm>
          <a:off x="4310064" y="494935"/>
          <a:ext cx="2285995" cy="2285995"/>
        </a:xfrm>
        <a:prstGeom prst="rect">
          <a:avLst/>
        </a:prstGeom>
        <a:noFill/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120873-6F5C-4053-8EAD-6287A7F1097E}">
      <dsp:nvSpPr>
        <dsp:cNvPr id="0" name=""/>
        <dsp:cNvSpPr/>
      </dsp:nvSpPr>
      <dsp:spPr>
        <a:xfrm>
          <a:off x="3841646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hu-HU" sz="2400" kern="1200" noProof="0" dirty="0"/>
        </a:p>
      </dsp:txBody>
      <dsp:txXfrm>
        <a:off x="3841646" y="2746269"/>
        <a:ext cx="3222832" cy="720000"/>
      </dsp:txXfrm>
    </dsp:sp>
    <dsp:sp modelId="{6DB1FE51-13D0-4A38-AD6E-48D4371A1AF3}">
      <dsp:nvSpPr>
        <dsp:cNvPr id="0" name=""/>
        <dsp:cNvSpPr/>
      </dsp:nvSpPr>
      <dsp:spPr>
        <a:xfrm>
          <a:off x="8096892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3">
            <a:duotone>
              <a:schemeClr val="accent4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4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3097FC-B1F8-4953-B0AB-E8E73D968D1C}">
      <dsp:nvSpPr>
        <dsp:cNvPr id="0" name=""/>
        <dsp:cNvSpPr/>
      </dsp:nvSpPr>
      <dsp:spPr>
        <a:xfrm>
          <a:off x="7628474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noProof="0" dirty="0"/>
            <a:t>Automatizált döntéshozatal</a:t>
          </a:r>
        </a:p>
      </dsp:txBody>
      <dsp:txXfrm>
        <a:off x="7628474" y="2746269"/>
        <a:ext cx="3222832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B43FC-100B-4A0D-A4D5-0D2D04B99064}">
      <dsp:nvSpPr>
        <dsp:cNvPr id="0" name=""/>
        <dsp:cNvSpPr/>
      </dsp:nvSpPr>
      <dsp:spPr>
        <a:xfrm>
          <a:off x="-4595356" y="-704705"/>
          <a:ext cx="5475141" cy="5475141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19267-C71E-43C9-94E1-827D0616C7A7}">
      <dsp:nvSpPr>
        <dsp:cNvPr id="0" name=""/>
        <dsp:cNvSpPr/>
      </dsp:nvSpPr>
      <dsp:spPr>
        <a:xfrm>
          <a:off x="285210" y="184828"/>
          <a:ext cx="6874111" cy="3694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3285" tIns="45720" rIns="45720" bIns="45720" numCol="1" spcCol="1270" rtlCol="0" anchor="ctr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noProof="0" dirty="0"/>
            <a:t>jogalkotó	</a:t>
          </a:r>
        </a:p>
      </dsp:txBody>
      <dsp:txXfrm>
        <a:off x="285210" y="184828"/>
        <a:ext cx="6874111" cy="369493"/>
      </dsp:txXfrm>
    </dsp:sp>
    <dsp:sp modelId="{07CB3071-D555-47DA-A36A-69EB91531FD8}">
      <dsp:nvSpPr>
        <dsp:cNvPr id="0" name=""/>
        <dsp:cNvSpPr/>
      </dsp:nvSpPr>
      <dsp:spPr>
        <a:xfrm>
          <a:off x="54277" y="138641"/>
          <a:ext cx="461866" cy="4618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DE6538-27BD-44AF-A1A8-CA8F6B10FDD2}">
      <dsp:nvSpPr>
        <dsp:cNvPr id="0" name=""/>
        <dsp:cNvSpPr/>
      </dsp:nvSpPr>
      <dsp:spPr>
        <a:xfrm>
          <a:off x="619820" y="739393"/>
          <a:ext cx="6539501" cy="3694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3285" tIns="45720" rIns="45720" bIns="45720" numCol="1" spcCol="1270" rtlCol="0" anchor="ctr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noProof="0" dirty="0"/>
            <a:t>hatóság</a:t>
          </a:r>
        </a:p>
      </dsp:txBody>
      <dsp:txXfrm>
        <a:off x="619820" y="739393"/>
        <a:ext cx="6539501" cy="369493"/>
      </dsp:txXfrm>
    </dsp:sp>
    <dsp:sp modelId="{3F8116AC-FAC3-4E95-9865-93CCFEB191B9}">
      <dsp:nvSpPr>
        <dsp:cNvPr id="0" name=""/>
        <dsp:cNvSpPr/>
      </dsp:nvSpPr>
      <dsp:spPr>
        <a:xfrm>
          <a:off x="388887" y="693206"/>
          <a:ext cx="461866" cy="4618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3BAD1C-16FA-4C18-8BF4-96E88B6E6F83}">
      <dsp:nvSpPr>
        <dsp:cNvPr id="0" name=""/>
        <dsp:cNvSpPr/>
      </dsp:nvSpPr>
      <dsp:spPr>
        <a:xfrm>
          <a:off x="803184" y="1293552"/>
          <a:ext cx="6356137" cy="3694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3285" tIns="45720" rIns="45720" bIns="45720" numCol="1" spcCol="1270" rtlCol="0" anchor="ctr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noProof="0" dirty="0"/>
            <a:t>„számítógép”</a:t>
          </a:r>
        </a:p>
      </dsp:txBody>
      <dsp:txXfrm>
        <a:off x="803184" y="1293552"/>
        <a:ext cx="6356137" cy="369493"/>
      </dsp:txXfrm>
    </dsp:sp>
    <dsp:sp modelId="{74206125-EE6C-4B58-8A26-D6679B477ABF}">
      <dsp:nvSpPr>
        <dsp:cNvPr id="0" name=""/>
        <dsp:cNvSpPr/>
      </dsp:nvSpPr>
      <dsp:spPr>
        <a:xfrm>
          <a:off x="572251" y="1247365"/>
          <a:ext cx="461866" cy="4618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D0A4A-1CC3-4D15-AF2A-82B56F7467A4}">
      <dsp:nvSpPr>
        <dsp:cNvPr id="0" name=""/>
        <dsp:cNvSpPr/>
      </dsp:nvSpPr>
      <dsp:spPr>
        <a:xfrm>
          <a:off x="861731" y="1848118"/>
          <a:ext cx="6297591" cy="3694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3285" tIns="45720" rIns="45720" bIns="45720" numCol="1" spcCol="1270" rtlCol="0" anchor="ctr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noProof="0" dirty="0"/>
            <a:t>üzemeltető</a:t>
          </a:r>
        </a:p>
      </dsp:txBody>
      <dsp:txXfrm>
        <a:off x="861731" y="1848118"/>
        <a:ext cx="6297591" cy="369493"/>
      </dsp:txXfrm>
    </dsp:sp>
    <dsp:sp modelId="{A965097E-32F1-4AB8-8C4E-2814A7596B2F}">
      <dsp:nvSpPr>
        <dsp:cNvPr id="0" name=""/>
        <dsp:cNvSpPr/>
      </dsp:nvSpPr>
      <dsp:spPr>
        <a:xfrm>
          <a:off x="630798" y="1801931"/>
          <a:ext cx="461866" cy="4618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5B810F-BBA3-4C73-9AF5-EA8A49179D05}">
      <dsp:nvSpPr>
        <dsp:cNvPr id="0" name=""/>
        <dsp:cNvSpPr/>
      </dsp:nvSpPr>
      <dsp:spPr>
        <a:xfrm>
          <a:off x="803184" y="2402683"/>
          <a:ext cx="6356137" cy="3694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3285" tIns="45720" rIns="45720" bIns="45720" numCol="1" spcCol="1270" rtlCol="0" anchor="ctr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noProof="0" dirty="0"/>
            <a:t>ügyfél</a:t>
          </a:r>
        </a:p>
      </dsp:txBody>
      <dsp:txXfrm>
        <a:off x="803184" y="2402683"/>
        <a:ext cx="6356137" cy="369493"/>
      </dsp:txXfrm>
    </dsp:sp>
    <dsp:sp modelId="{8E6A8E38-7238-4CE5-AC7A-6422745F8D80}">
      <dsp:nvSpPr>
        <dsp:cNvPr id="0" name=""/>
        <dsp:cNvSpPr/>
      </dsp:nvSpPr>
      <dsp:spPr>
        <a:xfrm>
          <a:off x="572251" y="2356497"/>
          <a:ext cx="461866" cy="4618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8A6024-A91F-45A6-82C8-194850095906}">
      <dsp:nvSpPr>
        <dsp:cNvPr id="0" name=""/>
        <dsp:cNvSpPr/>
      </dsp:nvSpPr>
      <dsp:spPr>
        <a:xfrm>
          <a:off x="619820" y="2956842"/>
          <a:ext cx="6539501" cy="3694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3285" tIns="45720" rIns="45720" bIns="45720" numCol="1" spcCol="1270" rtlCol="0" anchor="ctr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noProof="0" dirty="0"/>
            <a:t>jogi képviselő</a:t>
          </a:r>
        </a:p>
      </dsp:txBody>
      <dsp:txXfrm>
        <a:off x="619820" y="2956842"/>
        <a:ext cx="6539501" cy="369493"/>
      </dsp:txXfrm>
    </dsp:sp>
    <dsp:sp modelId="{4A4A2937-0551-4B62-A4B3-2BA108F15378}">
      <dsp:nvSpPr>
        <dsp:cNvPr id="0" name=""/>
        <dsp:cNvSpPr/>
      </dsp:nvSpPr>
      <dsp:spPr>
        <a:xfrm>
          <a:off x="388887" y="2910656"/>
          <a:ext cx="461866" cy="4618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1CFBC5-5D4E-4928-A407-178F0BE261E3}">
      <dsp:nvSpPr>
        <dsp:cNvPr id="0" name=""/>
        <dsp:cNvSpPr/>
      </dsp:nvSpPr>
      <dsp:spPr>
        <a:xfrm>
          <a:off x="285210" y="3511408"/>
          <a:ext cx="6874111" cy="3694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3285" tIns="45720" rIns="45720" bIns="45720" numCol="1" spcCol="1270" rtlCol="0" anchor="ctr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noProof="0" dirty="0"/>
            <a:t>nincs jogalkalmazás</a:t>
          </a:r>
        </a:p>
      </dsp:txBody>
      <dsp:txXfrm>
        <a:off x="285210" y="3511408"/>
        <a:ext cx="6874111" cy="369493"/>
      </dsp:txXfrm>
    </dsp:sp>
    <dsp:sp modelId="{DDC06383-7073-4B2F-8811-55C0D5B3D1E5}">
      <dsp:nvSpPr>
        <dsp:cNvPr id="0" name=""/>
        <dsp:cNvSpPr/>
      </dsp:nvSpPr>
      <dsp:spPr>
        <a:xfrm>
          <a:off x="54277" y="3465221"/>
          <a:ext cx="461866" cy="4618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93CEAFEF-D834-49EB-A77B-83345F8511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5F1788A5-C0DC-4854-9DA1-5799AAFF4F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BE138-59DE-4CCE-BC05-C8289F820A4F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AE3DD13-D879-441F-AE1C-6AD1662438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A49FEA87-2B0D-4F9A-834F-E75A989411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4EC7F-E669-4886-B0A7-2EB3B0147E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3345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5DFAA-8151-43F1-8218-1A676C54611E}" type="datetimeFigureOut">
              <a:rPr lang="hu-HU" noProof="0" smtClean="0"/>
              <a:t>2022. 06. 13.</a:t>
            </a:fld>
            <a:endParaRPr lang="hu-HU" noProof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24CA7-A258-4620-B482-398C3E6E42F7}" type="slidenum">
              <a:rPr lang="hu-HU" noProof="0" smtClean="0"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4644163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24CA7-A258-4620-B482-398C3E6E42F7}" type="slidenum">
              <a:rPr lang="hu-HU" noProof="0" smtClean="0"/>
              <a:t>2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928465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24CA7-A258-4620-B482-398C3E6E42F7}" type="slidenum">
              <a:rPr lang="hu-HU" noProof="0" smtClean="0"/>
              <a:t>3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609703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24CA7-A258-4620-B482-398C3E6E42F7}" type="slidenum">
              <a:rPr lang="hu-HU" noProof="0" smtClean="0"/>
              <a:t>5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01429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24CA7-A258-4620-B482-398C3E6E42F7}" type="slidenum">
              <a:rPr lang="hu-HU" noProof="0" smtClean="0"/>
              <a:t>7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3128664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hu-HU" dirty="0"/>
              <a:t>Mintacím stílusának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u-HU" dirty="0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FB1095E-0207-45C6-91A7-AA5C0ECAF77D}" type="datetime1">
              <a:rPr lang="hu-HU" smtClean="0"/>
              <a:t>2022. 06. 13.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 dirty="0"/>
          </a:p>
        </p:txBody>
      </p:sp>
      <p:sp>
        <p:nvSpPr>
          <p:cNvPr id="9" name="Cím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hu-HU" dirty="0"/>
              <a:t>Mintacím stílusának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80CFC7-DFD9-4A70-AE92-50385801C1DB}" type="datetime1">
              <a:rPr lang="hu-HU" smtClean="0"/>
              <a:t>2022. 06. 13.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 dirty="0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hu-HU" dirty="0"/>
              <a:t>Mintacím stílusának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F943764-A5EE-4C69-9C74-87A2F85F0CB0}" type="datetime1">
              <a:rPr lang="hu-HU" smtClean="0"/>
              <a:t>2022. 06. 13.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hu-HU" dirty="0"/>
              <a:t>Mintacím stílusának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E1A8F9-3D3D-4792-AC4D-78355299A20D}" type="datetime1">
              <a:rPr lang="hu-HU" smtClean="0"/>
              <a:t>2022. 06. 13.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hu-HU" dirty="0"/>
              <a:t>Mintacím stílusának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286372C-2F48-413B-AB87-E0AE7CDBEFBC}" type="datetime1">
              <a:rPr lang="hu-HU" smtClean="0"/>
              <a:t>2022. 06. 13.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hu-HU" dirty="0"/>
              <a:t>Mintacím stílusának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10CA00-3C78-4E80-BDC4-943FCC4AA20A}" type="datetime1">
              <a:rPr lang="hu-HU" smtClean="0"/>
              <a:t>2022. 06. 13.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 dirty="0"/>
          </a:p>
        </p:txBody>
      </p:sp>
      <p:sp>
        <p:nvSpPr>
          <p:cNvPr id="12" name="Cím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hu-HU" dirty="0"/>
              <a:t>Mintacím stílusának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7B5506-EDF0-4C3A-B830-BBF3F054EE2B}" type="datetime1">
              <a:rPr lang="hu-HU" smtClean="0"/>
              <a:t>2022. 06. 13.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36568C-8A71-4DEA-B6D3-725EA2FE6A31}" type="datetime1">
              <a:rPr lang="hu-HU" smtClean="0"/>
              <a:t>2022. 06. 13.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Téglalap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 dirty="0"/>
          </a:p>
        </p:txBody>
      </p:sp>
      <p:sp>
        <p:nvSpPr>
          <p:cNvPr id="8" name="Cím 1"/>
          <p:cNvSpPr>
            <a:spLocks noGrp="1"/>
          </p:cNvSpPr>
          <p:nvPr>
            <p:ph type="title" hasCustomPrompt="1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hu-HU" dirty="0"/>
              <a:t>Mintacím stílusának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F22219-BD99-403B-B9A4-C6480A94D55D}" type="datetime1">
              <a:rPr lang="hu-HU" smtClean="0"/>
              <a:t>2022. 06. 13.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hu-HU" dirty="0"/>
              <a:t>Mintacím stílusának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B473D03-A039-40EB-A341-F1ED0C939856}" type="datetime1">
              <a:rPr lang="hu-HU" smtClean="0"/>
              <a:t>2022. 06. 13.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hu-HU" dirty="0"/>
              <a:t>Mintacím stílusának szerkesztése</a:t>
            </a:r>
          </a:p>
        </p:txBody>
      </p:sp>
      <p:sp>
        <p:nvSpPr>
          <p:cNvPr id="3" name="Kép helyőrzőj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u-HU" dirty="0"/>
              <a:t>Kép hozzáadásához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7667C1-242F-4547-A9A6-B56F8576423E}" type="datetime1">
              <a:rPr lang="hu-HU" smtClean="0"/>
              <a:t>2022. 06. 13.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u-HU" dirty="0"/>
              <a:t>Mintacím stílusának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hu-HU" dirty="0"/>
              <a:t>Mintaszöveg szerkesztése</a:t>
            </a:r>
          </a:p>
          <a:p>
            <a:pPr lvl="1" rtl="0"/>
            <a:r>
              <a:rPr lang="hu-HU" dirty="0"/>
              <a:t>Második szint</a:t>
            </a:r>
          </a:p>
          <a:p>
            <a:pPr lvl="2" rtl="0"/>
            <a:r>
              <a:rPr lang="hu-HU" dirty="0"/>
              <a:t>Harmadik szint</a:t>
            </a:r>
          </a:p>
          <a:p>
            <a:pPr lvl="3" rtl="0"/>
            <a:r>
              <a:rPr lang="hu-HU" dirty="0"/>
              <a:t>Negyedik szint</a:t>
            </a:r>
          </a:p>
          <a:p>
            <a:pPr lvl="4" rtl="0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7277D6DF-4495-474C-81A8-48F6F365AB90}" type="datetime1">
              <a:rPr lang="hu-HU" smtClean="0"/>
              <a:t>2022. 06. 13.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 dirty="0"/>
          </a:p>
        </p:txBody>
      </p:sp>
      <p:sp>
        <p:nvSpPr>
          <p:cNvPr id="11" name="Téglalap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7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ogrito@uni-miskolc.hu" TargetMode="External"/><Relationship Id="rId5" Type="http://schemas.openxmlformats.org/officeDocument/2006/relationships/hyperlink" Target="mailto:jogcsehg@uni-miskolc.hu" TargetMode="External"/><Relationship Id="rId4" Type="http://schemas.openxmlformats.org/officeDocument/2006/relationships/hyperlink" Target="mailto:jogczzs@uni-miskolc.h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Téglalap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pic>
        <p:nvPicPr>
          <p:cNvPr id="7" name="6. kép" descr="Digitális kapcsolatok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-18025" y="10"/>
            <a:ext cx="12191980" cy="6857990"/>
          </a:xfrm>
          <a:prstGeom prst="rect">
            <a:avLst/>
          </a:prstGeom>
        </p:spPr>
      </p:pic>
      <p:grpSp>
        <p:nvGrpSpPr>
          <p:cNvPr id="17" name="Csoport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Téglalap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Téglalap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Téglalap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Téglalap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 rtlCol="0">
            <a:noAutofit/>
          </a:bodyPr>
          <a:lstStyle/>
          <a:p>
            <a:r>
              <a:rPr lang="hu-HU" sz="3200" dirty="0">
                <a:solidFill>
                  <a:schemeClr val="bg1"/>
                </a:solidFill>
              </a:rPr>
              <a:t>Az automatikus döntéshozatal helye és szerepe az eljárásjog rendszerében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3878" y="5444082"/>
            <a:ext cx="10993546" cy="484822"/>
          </a:xfrm>
        </p:spPr>
        <p:txBody>
          <a:bodyPr rtlCol="0">
            <a:normAutofit fontScale="25000" lnSpcReduction="20000"/>
          </a:bodyPr>
          <a:lstStyle/>
          <a:p>
            <a:pPr algn="r"/>
            <a:r>
              <a:rPr lang="hu-HU" sz="7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Országos Közigazgatás-Tudományi Találkozó</a:t>
            </a:r>
          </a:p>
          <a:p>
            <a:pPr algn="r"/>
            <a:r>
              <a:rPr lang="hu-HU" sz="7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2022. április 28.</a:t>
            </a:r>
          </a:p>
          <a:p>
            <a:pPr algn="r"/>
            <a:r>
              <a:rPr lang="hu-HU" sz="7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Czékmann Zsolt – Cseh Gergely – Ritó Evelin</a:t>
            </a:r>
          </a:p>
          <a:p>
            <a:pPr rtl="0"/>
            <a:endParaRPr lang="hu-HU" dirty="0">
              <a:solidFill>
                <a:srgbClr val="7CEB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Téglalap 21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24" name="Téglalap 23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4487"/>
            <a:ext cx="11029616" cy="718870"/>
          </a:xfrm>
        </p:spPr>
        <p:txBody>
          <a:bodyPr rtlCol="0">
            <a:normAutofit/>
          </a:bodyPr>
          <a:lstStyle/>
          <a:p>
            <a:pPr rtl="0"/>
            <a:r>
              <a:rPr lang="hu-HU" dirty="0">
                <a:solidFill>
                  <a:srgbClr val="FFFEFF"/>
                </a:solidFill>
              </a:rPr>
              <a:t>Probléma Felvetés</a:t>
            </a:r>
          </a:p>
        </p:txBody>
      </p:sp>
      <p:graphicFrame>
        <p:nvGraphicFramePr>
          <p:cNvPr id="4" name="Tartalom helye 3" descr="SmartArt-ábra ikonja">
            <a:extLst>
              <a:ext uri="{FF2B5EF4-FFF2-40B4-BE49-F238E27FC236}">
                <a16:creationId xmlns:a16="http://schemas.microsoft.com/office/drawing/2014/main" id="{81E592E1-99DF-4294-A2E9-EF46299BD3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839719"/>
              </p:ext>
            </p:extLst>
          </p:nvPr>
        </p:nvGraphicFramePr>
        <p:xfrm>
          <a:off x="642938" y="858445"/>
          <a:ext cx="10906125" cy="396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Kép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902" y="1162666"/>
            <a:ext cx="2534689" cy="253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34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21633EB-7DCB-4DDC-80AF-C885A3EE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u-HU" dirty="0"/>
              <a:t>Automatikus döntéshozatali eljárás jogszabályi alapjai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96" y="2963632"/>
            <a:ext cx="5147809" cy="1970303"/>
          </a:xfrm>
        </p:spPr>
      </p:pic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5443671" y="1854437"/>
            <a:ext cx="6417892" cy="48112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1600" dirty="0" err="1"/>
              <a:t>Eüsztv</a:t>
            </a:r>
            <a:r>
              <a:rPr lang="hu-HU" sz="1600" dirty="0"/>
              <a:t>. 11. § (1) </a:t>
            </a:r>
            <a:r>
              <a:rPr lang="hu-HU" sz="1600" dirty="0" err="1"/>
              <a:t>bek</a:t>
            </a:r>
            <a:r>
              <a:rPr lang="hu-HU" sz="1600" dirty="0"/>
              <a:t>.</a:t>
            </a:r>
          </a:p>
          <a:p>
            <a:pPr algn="just"/>
            <a:r>
              <a:rPr lang="hu-HU" sz="1600" dirty="0"/>
              <a:t>Jogszabályban meghatározott feltételek fennállása esetén az elektronikus ügyintézést biztosító szerv az eljárást automatikus döntéshozatal útján folytatja le. Az elektronikus ügyintézést biztosító szerv automatikus döntéshozatal esetén a rendelkezésére álló, valamint az automatikus információátvétel útján megszerzett adatok alapján, emberi közbeavatkozás nélkül hozza meg a döntését és közli az ügyféllel.</a:t>
            </a:r>
          </a:p>
          <a:p>
            <a:pPr marL="0" indent="0" algn="just">
              <a:buNone/>
            </a:pPr>
            <a:endParaRPr lang="hu-HU" sz="1600" dirty="0"/>
          </a:p>
          <a:p>
            <a:pPr marL="0" indent="0" algn="just">
              <a:buNone/>
            </a:pPr>
            <a:r>
              <a:rPr lang="hu-HU" sz="1600" dirty="0" err="1"/>
              <a:t>Ákr</a:t>
            </a:r>
            <a:r>
              <a:rPr lang="hu-HU" sz="1600" dirty="0"/>
              <a:t>. 40. § </a:t>
            </a:r>
          </a:p>
          <a:p>
            <a:pPr marL="0" indent="0" algn="just">
              <a:buNone/>
            </a:pPr>
            <a:r>
              <a:rPr lang="hu-HU" sz="1600" dirty="0"/>
              <a:t>Automatikus döntéshozatalnak van helye, ha</a:t>
            </a:r>
          </a:p>
          <a:p>
            <a:pPr algn="just"/>
            <a:r>
              <a:rPr lang="hu-HU" sz="1600" dirty="0"/>
              <a:t>azt törvény vagy kormányrendelet megengedi,</a:t>
            </a:r>
          </a:p>
          <a:p>
            <a:pPr algn="just"/>
            <a:r>
              <a:rPr lang="hu-HU" sz="1600" dirty="0"/>
              <a:t>a hatóság részére a kérelem benyújtásakor minden adat rendelkezésére áll, vagy azokat automatikus információátvétel útján meg tudja szerezni,</a:t>
            </a:r>
          </a:p>
          <a:p>
            <a:pPr algn="just"/>
            <a:r>
              <a:rPr lang="hu-HU" sz="1600" dirty="0"/>
              <a:t>a döntés meghozatala mérlegelést nem igényel, és</a:t>
            </a:r>
          </a:p>
          <a:p>
            <a:pPr algn="just"/>
            <a:r>
              <a:rPr lang="hu-HU" sz="1600" dirty="0"/>
              <a:t>nincs ellenérdekű ügyfél.</a:t>
            </a:r>
          </a:p>
        </p:txBody>
      </p:sp>
    </p:spTree>
    <p:extLst>
      <p:ext uri="{BB962C8B-B14F-4D97-AF65-F5344CB8AC3E}">
        <p14:creationId xmlns:p14="http://schemas.microsoft.com/office/powerpoint/2010/main" val="49760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Folyamatábra 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83822"/>
            <a:ext cx="12180939" cy="3116223"/>
          </a:xfrm>
        </p:spPr>
      </p:pic>
    </p:spTree>
    <p:extLst>
      <p:ext uri="{BB962C8B-B14F-4D97-AF65-F5344CB8AC3E}">
        <p14:creationId xmlns:p14="http://schemas.microsoft.com/office/powerpoint/2010/main" val="329301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Téglalap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pic>
        <p:nvPicPr>
          <p:cNvPr id="8" name="Tartalom helye 4" descr="Digitális számok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Csoport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Téglalap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Téglalap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Téglalap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Cím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723352"/>
            <a:ext cx="7213600" cy="1121871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hu-HU" dirty="0"/>
              <a:t>Ki a jogalkalmazó?</a:t>
            </a:r>
          </a:p>
        </p:txBody>
      </p:sp>
      <p:graphicFrame>
        <p:nvGraphicFramePr>
          <p:cNvPr id="6" name="Tartalom helye 5" descr="SmartArt-ábra">
            <a:extLst>
              <a:ext uri="{FF2B5EF4-FFF2-40B4-BE49-F238E27FC236}">
                <a16:creationId xmlns:a16="http://schemas.microsoft.com/office/drawing/2014/main" id="{BF629521-FFD2-45DA-9D1D-A5F09BD5A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770515"/>
              </p:ext>
            </p:extLst>
          </p:nvPr>
        </p:nvGraphicFramePr>
        <p:xfrm>
          <a:off x="584200" y="1950509"/>
          <a:ext cx="7213600" cy="4065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09322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rtalom hely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39864"/>
              </p:ext>
            </p:extLst>
          </p:nvPr>
        </p:nvGraphicFramePr>
        <p:xfrm>
          <a:off x="427291" y="598207"/>
          <a:ext cx="11306084" cy="6130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5872">
                  <a:extLst>
                    <a:ext uri="{9D8B030D-6E8A-4147-A177-3AD203B41FA5}">
                      <a16:colId xmlns:a16="http://schemas.microsoft.com/office/drawing/2014/main" val="4240348517"/>
                    </a:ext>
                  </a:extLst>
                </a:gridCol>
                <a:gridCol w="1589517">
                  <a:extLst>
                    <a:ext uri="{9D8B030D-6E8A-4147-A177-3AD203B41FA5}">
                      <a16:colId xmlns:a16="http://schemas.microsoft.com/office/drawing/2014/main" val="578484932"/>
                    </a:ext>
                  </a:extLst>
                </a:gridCol>
                <a:gridCol w="3375589">
                  <a:extLst>
                    <a:ext uri="{9D8B030D-6E8A-4147-A177-3AD203B41FA5}">
                      <a16:colId xmlns:a16="http://schemas.microsoft.com/office/drawing/2014/main" val="3801236214"/>
                    </a:ext>
                  </a:extLst>
                </a:gridCol>
                <a:gridCol w="1899996">
                  <a:extLst>
                    <a:ext uri="{9D8B030D-6E8A-4147-A177-3AD203B41FA5}">
                      <a16:colId xmlns:a16="http://schemas.microsoft.com/office/drawing/2014/main" val="988764947"/>
                    </a:ext>
                  </a:extLst>
                </a:gridCol>
                <a:gridCol w="1347406">
                  <a:extLst>
                    <a:ext uri="{9D8B030D-6E8A-4147-A177-3AD203B41FA5}">
                      <a16:colId xmlns:a16="http://schemas.microsoft.com/office/drawing/2014/main" val="1030127636"/>
                    </a:ext>
                  </a:extLst>
                </a:gridCol>
                <a:gridCol w="1717704">
                  <a:extLst>
                    <a:ext uri="{9D8B030D-6E8A-4147-A177-3AD203B41FA5}">
                      <a16:colId xmlns:a16="http://schemas.microsoft.com/office/drawing/2014/main" val="2624780561"/>
                    </a:ext>
                  </a:extLst>
                </a:gridCol>
              </a:tblGrid>
              <a:tr h="1880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9" marR="484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Az előzetes eredetiségvizsgálati eljárás részletes szabályairól szóló 301/2009. (XII. 22.) Korm. rendelet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9" marR="484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A közúti közlekedésről szóló 1988. évi I. törvény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A közúti közlekedési igazgatási feladatokról, a közúti közlekedési okmányok kiadásáról és visszavonásáról 326/2011. (XII. 28.) Korm. rendelet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9" marR="484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A földhasználati nyilvántartás részletes szabályairól szóló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356/2007. (XII. 23.) Korm. rendelet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9" marR="484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A kéményseprő-ipari tevékenységről szóló törvény végrehajtásáról 99/2016. (V. 13.) Korm. rendelet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9" marR="484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A veszélyhelyzet ideje alatt az uniós digitális Covid-igazolvány kiállításával kapcsolatos egyes kérdésekről 366/2021. (VI. 30.) Korm. rendelet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9" marR="48489" marT="0" marB="0"/>
                </a:tc>
                <a:extLst>
                  <a:ext uri="{0D108BD9-81ED-4DB2-BD59-A6C34878D82A}">
                    <a16:rowId xmlns:a16="http://schemas.microsoft.com/office/drawing/2014/main" val="606392336"/>
                  </a:ext>
                </a:extLst>
              </a:tr>
              <a:tr h="6005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Ki indíthatja/Hogyan indul?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9" marR="484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Kérelemre - 2. § (8) bek.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9" marR="484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Hivatalból - 1988. évi I. tv. 21. § (4) </a:t>
                      </a:r>
                      <a:r>
                        <a:rPr lang="hu-HU" sz="1400" dirty="0" err="1">
                          <a:effectLst/>
                        </a:rPr>
                        <a:t>bek</a:t>
                      </a:r>
                      <a:r>
                        <a:rPr lang="hu-HU" sz="1400" dirty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Kérelemre – 326/2011. Korm. rendelet 1/C. d)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9" marR="484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Kérelemre - 16/B. §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9" marR="484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Kérelemre - 3. § (4a) bek.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9" marR="484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Kérelemre - 6. § (1) bek.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9" marR="48489" marT="0" marB="0"/>
                </a:tc>
                <a:extLst>
                  <a:ext uri="{0D108BD9-81ED-4DB2-BD59-A6C34878D82A}">
                    <a16:rowId xmlns:a16="http://schemas.microsoft.com/office/drawing/2014/main" val="1673092365"/>
                  </a:ext>
                </a:extLst>
              </a:tr>
              <a:tr h="2965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Milyen feltételekkel?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9" marR="484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Ákr. feltételek + személyesen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9" marR="484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u="sng" dirty="0">
                          <a:effectLst/>
                        </a:rPr>
                        <a:t>1988. évi I. tv. 21. § (1) </a:t>
                      </a:r>
                      <a:r>
                        <a:rPr lang="hu-HU" sz="1400" u="sng" dirty="0" err="1">
                          <a:effectLst/>
                        </a:rPr>
                        <a:t>bek</a:t>
                      </a:r>
                      <a:r>
                        <a:rPr lang="hu-HU" sz="1400" u="sng" dirty="0">
                          <a:effectLst/>
                        </a:rPr>
                        <a:t>.: </a:t>
                      </a:r>
                      <a:endParaRPr lang="hu-H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(1) A gépjármű üzemben tartója felel pl.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  <a:tabLst>
                          <a:tab pos="248285" algn="l"/>
                        </a:tabLst>
                      </a:pPr>
                      <a:r>
                        <a:rPr lang="hu-HU" sz="1400" dirty="0">
                          <a:effectLst/>
                        </a:rPr>
                        <a:t>a megengedett legnagyobb sebességre,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  <a:tabLst>
                          <a:tab pos="238760" algn="l"/>
                        </a:tabLst>
                      </a:pPr>
                      <a:r>
                        <a:rPr lang="hu-HU" sz="1400" dirty="0">
                          <a:effectLst/>
                        </a:rPr>
                        <a:t>díjköteles útszakaszok használatáért fizetendő, megtett úttal arányos útdíjra vonatkozó egyes előírások betartásra kerüljenek.</a:t>
                      </a:r>
                    </a:p>
                    <a:p>
                      <a:pPr marL="32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(2) Ha az (1) bekezdés szerinti előírásokat megszegik ... közigazgatási bírságot kell kiszabni.</a:t>
                      </a:r>
                    </a:p>
                    <a:p>
                      <a:pPr marL="32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u="sng" dirty="0">
                          <a:effectLst/>
                        </a:rPr>
                        <a:t>326/2011. Korm. rendelet 1/C. d) pont</a:t>
                      </a:r>
                      <a:r>
                        <a:rPr lang="hu-HU" sz="1400" dirty="0">
                          <a:effectLst/>
                        </a:rPr>
                        <a:t>:</a:t>
                      </a:r>
                    </a:p>
                    <a:p>
                      <a:pPr marL="32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0" i="1" dirty="0">
                          <a:effectLst/>
                        </a:rPr>
                        <a:t>elektronikus úton indított, az ügyfél személyes megjelenése nélkül intézhető + </a:t>
                      </a:r>
                      <a:r>
                        <a:rPr lang="hu-HU" sz="1400" b="0" i="1" dirty="0" err="1">
                          <a:effectLst/>
                        </a:rPr>
                        <a:t>Eüsztv</a:t>
                      </a:r>
                      <a:r>
                        <a:rPr lang="hu-HU" sz="1400" b="0" i="1" dirty="0">
                          <a:effectLst/>
                        </a:rPr>
                        <a:t>. automatikus döntéshozatali szabályai</a:t>
                      </a:r>
                      <a:endParaRPr lang="hu-HU" sz="14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9" marR="484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Formanyomtatványon megjelenő adattartalom: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- A kérelmező földhasználó adatai,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- nyilatkozat arról, hogy a kérelmező a kérelmet, mint földhasználó a saját használatában lévő területekről készített földhasználati összesítő kiadása iránt nyújtja be.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+ papír alapon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9" marR="484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effectLst/>
                        </a:rPr>
                        <a:t>Ákr</a:t>
                      </a:r>
                      <a:r>
                        <a:rPr lang="hu-HU" sz="1400" dirty="0">
                          <a:effectLst/>
                        </a:rPr>
                        <a:t>. feltételek + személyesen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9" marR="484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- érintett természetes személyazonosító adatai,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- TAJ-szám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+ személyesen vagy írásban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9" marR="48489" marT="0" marB="0"/>
                </a:tc>
                <a:extLst>
                  <a:ext uri="{0D108BD9-81ED-4DB2-BD59-A6C34878D82A}">
                    <a16:rowId xmlns:a16="http://schemas.microsoft.com/office/drawing/2014/main" val="3287072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57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Téglalap 9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pic>
        <p:nvPicPr>
          <p:cNvPr id="5" name="Kép 4" descr="Digitális számok">
            <a:extLst>
              <a:ext uri="{FF2B5EF4-FFF2-40B4-BE49-F238E27FC236}">
                <a16:creationId xmlns:a16="http://schemas.microsoft.com/office/drawing/2014/main" id="{A21EA617-6D48-425F-97A8-7FEC82C8F4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89" r="9642" b="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12" name="Téglalap 11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F87E73C-2B1A-4602-BFBE-CFE1E55D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04820" y="2179801"/>
            <a:ext cx="3120906" cy="2400745"/>
          </a:xfrm>
        </p:spPr>
        <p:txBody>
          <a:bodyPr rtlCol="0">
            <a:normAutofit/>
          </a:bodyPr>
          <a:lstStyle/>
          <a:p>
            <a:pPr algn="ctr" rtl="0"/>
            <a:r>
              <a:rPr lang="hu-HU">
                <a:solidFill>
                  <a:srgbClr val="FFFFFF"/>
                </a:solidFill>
              </a:rPr>
              <a:t>Köszönjük a </a:t>
            </a:r>
            <a:r>
              <a:rPr lang="hu-HU" dirty="0">
                <a:solidFill>
                  <a:srgbClr val="FFFFFF"/>
                </a:solidFill>
              </a:rPr>
              <a:t>megtisztelő figyelmet!</a:t>
            </a:r>
          </a:p>
        </p:txBody>
      </p:sp>
      <p:grpSp>
        <p:nvGrpSpPr>
          <p:cNvPr id="14" name="Csoport 13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Téglalap 14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Téglalap 15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Téglalap 16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Szövegdoboz 2">
            <a:extLst>
              <a:ext uri="{FF2B5EF4-FFF2-40B4-BE49-F238E27FC236}">
                <a16:creationId xmlns:a16="http://schemas.microsoft.com/office/drawing/2014/main" id="{BA11AD04-AEC9-464E-9227-1EF11DF9BAF2}"/>
              </a:ext>
            </a:extLst>
          </p:cNvPr>
          <p:cNvSpPr txBox="1"/>
          <p:nvPr/>
        </p:nvSpPr>
        <p:spPr>
          <a:xfrm flipH="1">
            <a:off x="554157" y="4580546"/>
            <a:ext cx="59467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Czékmann Zsolt (</a:t>
            </a:r>
            <a:r>
              <a:rPr lang="hu-HU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jogczzs@uni-miskolc.hu</a:t>
            </a:r>
            <a:r>
              <a:rPr lang="hu-HU" dirty="0">
                <a:solidFill>
                  <a:schemeClr val="bg1"/>
                </a:solidFill>
              </a:rPr>
              <a:t>)</a:t>
            </a:r>
          </a:p>
          <a:p>
            <a:r>
              <a:rPr lang="hu-HU" dirty="0">
                <a:solidFill>
                  <a:schemeClr val="bg1"/>
                </a:solidFill>
              </a:rPr>
              <a:t>Cseh Gergely (</a:t>
            </a:r>
            <a:r>
              <a:rPr lang="hu-HU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jogcsehg@uni-miskolc.hu</a:t>
            </a:r>
            <a:r>
              <a:rPr lang="hu-HU" dirty="0">
                <a:solidFill>
                  <a:schemeClr val="bg1"/>
                </a:solidFill>
              </a:rPr>
              <a:t>)</a:t>
            </a:r>
          </a:p>
          <a:p>
            <a:r>
              <a:rPr lang="hu-HU" dirty="0" err="1">
                <a:solidFill>
                  <a:schemeClr val="bg1"/>
                </a:solidFill>
              </a:rPr>
              <a:t>Ritó</a:t>
            </a:r>
            <a:r>
              <a:rPr lang="hu-HU" dirty="0">
                <a:solidFill>
                  <a:schemeClr val="bg1"/>
                </a:solidFill>
              </a:rPr>
              <a:t> Evelin (</a:t>
            </a:r>
            <a:r>
              <a:rPr lang="hu-HU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jogrito@uni-miskolc.hu</a:t>
            </a:r>
            <a:r>
              <a:rPr lang="hu-HU" dirty="0">
                <a:solidFill>
                  <a:schemeClr val="bg1"/>
                </a:solidFill>
              </a:rPr>
              <a:t>)</a:t>
            </a:r>
          </a:p>
          <a:p>
            <a:r>
              <a:rPr lang="hu-HU" dirty="0">
                <a:solidFill>
                  <a:schemeClr val="bg1"/>
                </a:solidFill>
              </a:rPr>
              <a:t>Miskolci Egyetem ÁJK</a:t>
            </a:r>
          </a:p>
          <a:p>
            <a:r>
              <a:rPr lang="hu-HU" dirty="0">
                <a:solidFill>
                  <a:schemeClr val="bg1"/>
                </a:solidFill>
              </a:rPr>
              <a:t>Közigazgatási Jogi Tanszék</a:t>
            </a:r>
          </a:p>
        </p:txBody>
      </p:sp>
    </p:spTree>
    <p:extLst>
      <p:ext uri="{BB962C8B-B14F-4D97-AF65-F5344CB8AC3E}">
        <p14:creationId xmlns:p14="http://schemas.microsoft.com/office/powerpoint/2010/main" val="3501347425"/>
      </p:ext>
    </p:extLst>
  </p:cSld>
  <p:clrMapOvr>
    <a:masterClrMapping/>
  </p:clrMapOvr>
</p:sld>
</file>

<file path=ppt/theme/theme1.xml><?xml version="1.0" encoding="utf-8"?>
<a:theme xmlns:a="http://schemas.openxmlformats.org/drawingml/2006/main" name="Osztalék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69AFF4-BB30-4BA0-AD22-82CC3C432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BC12AA-1C15-4500-BC9C-8EE83A441DE9}">
  <ds:schemaRefs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71af3243-3dd4-4a8d-8c0d-dd76da1f02a5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16c05727-aa75-4e4a-9b5f-8a80a1165891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A0CF3B2-1F0F-4FC5-8002-3E4869ABAD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Osztalék – technológiai elrendezés</Template>
  <TotalTime>0</TotalTime>
  <Words>522</Words>
  <Application>Microsoft Office PowerPoint</Application>
  <PresentationFormat>Szélesvásznú</PresentationFormat>
  <Paragraphs>71</Paragraphs>
  <Slides>7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Calibri</vt:lpstr>
      <vt:lpstr>Gill Sans MT</vt:lpstr>
      <vt:lpstr>Times New Roman</vt:lpstr>
      <vt:lpstr>Wingdings 2</vt:lpstr>
      <vt:lpstr>Osztalék</vt:lpstr>
      <vt:lpstr>Az automatikus döntéshozatal helye és szerepe az eljárásjog rendszerében</vt:lpstr>
      <vt:lpstr>Probléma Felvetés</vt:lpstr>
      <vt:lpstr>Automatikus döntéshozatali eljárás jogszabályi alapjai</vt:lpstr>
      <vt:lpstr>Folyamatábra </vt:lpstr>
      <vt:lpstr>Ki a jogalkalmazó?</vt:lpstr>
      <vt:lpstr>PowerPoint-bemutató</vt:lpstr>
      <vt:lpstr>Köszönjük a megtisztelő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2022-04-21T09:16:29Z</dcterms:created>
  <dcterms:modified xsi:type="dcterms:W3CDTF">2022-06-13T08:33:55Z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