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72" r:id="rId2"/>
    <p:sldId id="380" r:id="rId3"/>
    <p:sldId id="358" r:id="rId4"/>
    <p:sldId id="379" r:id="rId5"/>
    <p:sldId id="348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02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C62496-4122-4000-9801-077474E0503B}" type="doc">
      <dgm:prSet loTypeId="urn:microsoft.com/office/officeart/2005/8/layout/process2" loCatId="process" qsTypeId="urn:microsoft.com/office/officeart/2005/8/quickstyle/simple4" qsCatId="simple" csTypeId="urn:microsoft.com/office/officeart/2005/8/colors/accent1_2" csCatId="accent1" phldr="1"/>
      <dgm:spPr/>
    </dgm:pt>
    <dgm:pt modelId="{BD57869D-60DE-4E6B-B204-1BB6D2D37B60}">
      <dgm:prSet phldrT="[Szöveg]"/>
      <dgm:spPr/>
      <dgm:t>
        <a:bodyPr/>
        <a:lstStyle/>
        <a:p>
          <a:r>
            <a:rPr lang="hu-HU"/>
            <a:t>Első fázis: a közös politika kormányközi jellege</a:t>
          </a:r>
          <a:endParaRPr lang="hu-HU" dirty="0"/>
        </a:p>
      </dgm:t>
    </dgm:pt>
    <dgm:pt modelId="{427DEC6E-A181-4BBA-ADF5-77C314E99F7E}" type="parTrans" cxnId="{2A6DDF03-8874-4D4F-B4B2-28C69493B0C1}">
      <dgm:prSet/>
      <dgm:spPr/>
      <dgm:t>
        <a:bodyPr/>
        <a:lstStyle/>
        <a:p>
          <a:endParaRPr lang="hu-HU"/>
        </a:p>
      </dgm:t>
    </dgm:pt>
    <dgm:pt modelId="{AAFBDF6D-C35A-4B41-89F6-0EC090FDA8E6}" type="sibTrans" cxnId="{2A6DDF03-8874-4D4F-B4B2-28C69493B0C1}">
      <dgm:prSet/>
      <dgm:spPr/>
      <dgm:t>
        <a:bodyPr/>
        <a:lstStyle/>
        <a:p>
          <a:endParaRPr lang="hu-HU"/>
        </a:p>
      </dgm:t>
    </dgm:pt>
    <dgm:pt modelId="{58395DE8-E856-466E-9CD2-986C7F025052}">
      <dgm:prSet phldrT="[Szöveg]"/>
      <dgm:spPr/>
      <dgm:t>
        <a:bodyPr/>
        <a:lstStyle/>
        <a:p>
          <a:r>
            <a:rPr lang="hu-HU" dirty="0"/>
            <a:t>Második fázis: az európai közigazgatási rendszerbe integrálás megkezdődik (2015/637 tanácsi irányelv )</a:t>
          </a:r>
        </a:p>
      </dgm:t>
    </dgm:pt>
    <dgm:pt modelId="{76A8FC25-781C-435B-A060-A59F719B0A7D}" type="parTrans" cxnId="{2C5DD12C-052E-4D17-B9FB-13FE3AC413D1}">
      <dgm:prSet/>
      <dgm:spPr/>
      <dgm:t>
        <a:bodyPr/>
        <a:lstStyle/>
        <a:p>
          <a:endParaRPr lang="hu-HU"/>
        </a:p>
      </dgm:t>
    </dgm:pt>
    <dgm:pt modelId="{AA1C353B-CF75-4986-AA51-60C4C6AC3866}" type="sibTrans" cxnId="{2C5DD12C-052E-4D17-B9FB-13FE3AC413D1}">
      <dgm:prSet/>
      <dgm:spPr/>
      <dgm:t>
        <a:bodyPr/>
        <a:lstStyle/>
        <a:p>
          <a:endParaRPr lang="hu-HU"/>
        </a:p>
      </dgm:t>
    </dgm:pt>
    <dgm:pt modelId="{1E4C5B26-4E40-43FC-B7C9-C25638300E5B}">
      <dgm:prSet phldrT="[Szöveg]"/>
      <dgm:spPr/>
      <dgm:t>
        <a:bodyPr/>
        <a:lstStyle/>
        <a:p>
          <a:r>
            <a:rPr lang="hu-HU" dirty="0"/>
            <a:t>Harmadik fázis: uniós hatósági eljárásjogi alapok részletes lefektetése </a:t>
          </a:r>
          <a:r>
            <a:rPr lang="hu-HU" b="1" dirty="0"/>
            <a:t>(</a:t>
          </a:r>
          <a:r>
            <a:rPr lang="hu-HU" b="0" i="0" dirty="0"/>
            <a:t>2019/997</a:t>
          </a:r>
          <a:r>
            <a:rPr lang="hu-HU" b="1" i="0" dirty="0"/>
            <a:t> </a:t>
          </a:r>
          <a:r>
            <a:rPr lang="hu-HU" b="0" i="0" dirty="0"/>
            <a:t>tanácsi irányelv)</a:t>
          </a:r>
          <a:endParaRPr lang="hu-HU" dirty="0"/>
        </a:p>
      </dgm:t>
    </dgm:pt>
    <dgm:pt modelId="{E14EF094-1C0F-49F5-A34B-DE23EC431DF0}" type="parTrans" cxnId="{352FBFB3-5502-40B1-97CE-BEE2EA4A6E45}">
      <dgm:prSet/>
      <dgm:spPr/>
      <dgm:t>
        <a:bodyPr/>
        <a:lstStyle/>
        <a:p>
          <a:endParaRPr lang="hu-HU"/>
        </a:p>
      </dgm:t>
    </dgm:pt>
    <dgm:pt modelId="{93479FEC-6365-4406-BCC6-071D04DE5387}" type="sibTrans" cxnId="{352FBFB3-5502-40B1-97CE-BEE2EA4A6E45}">
      <dgm:prSet/>
      <dgm:spPr/>
      <dgm:t>
        <a:bodyPr/>
        <a:lstStyle/>
        <a:p>
          <a:endParaRPr lang="hu-HU"/>
        </a:p>
      </dgm:t>
    </dgm:pt>
    <dgm:pt modelId="{5D69C5CF-0DE1-437C-8618-8064E7CE6BB6}">
      <dgm:prSet phldrT="[Szöveg]"/>
      <dgm:spPr/>
      <dgm:t>
        <a:bodyPr/>
        <a:lstStyle/>
        <a:p>
          <a:r>
            <a:rPr lang="hu-HU" dirty="0"/>
            <a:t>További </a:t>
          </a:r>
          <a:r>
            <a:rPr lang="hu-HU" dirty="0" err="1"/>
            <a:t>európaizáció</a:t>
          </a:r>
          <a:r>
            <a:rPr lang="hu-HU" dirty="0"/>
            <a:t>  </a:t>
          </a:r>
        </a:p>
      </dgm:t>
    </dgm:pt>
    <dgm:pt modelId="{17B99DFC-1EDC-484C-BB27-CE9609F534AB}" type="parTrans" cxnId="{D72DFAC9-FA5B-4744-9771-559767F35CE7}">
      <dgm:prSet/>
      <dgm:spPr/>
      <dgm:t>
        <a:bodyPr/>
        <a:lstStyle/>
        <a:p>
          <a:endParaRPr lang="hu-HU"/>
        </a:p>
      </dgm:t>
    </dgm:pt>
    <dgm:pt modelId="{24AAB95B-3C69-4987-8EC0-46D74F4EABFB}" type="sibTrans" cxnId="{D72DFAC9-FA5B-4744-9771-559767F35CE7}">
      <dgm:prSet/>
      <dgm:spPr/>
      <dgm:t>
        <a:bodyPr/>
        <a:lstStyle/>
        <a:p>
          <a:endParaRPr lang="hu-HU"/>
        </a:p>
      </dgm:t>
    </dgm:pt>
    <dgm:pt modelId="{02542C02-291A-42C1-8CD9-B5B40CC0D8D8}" type="pres">
      <dgm:prSet presAssocID="{F7C62496-4122-4000-9801-077474E0503B}" presName="linearFlow" presStyleCnt="0">
        <dgm:presLayoutVars>
          <dgm:resizeHandles val="exact"/>
        </dgm:presLayoutVars>
      </dgm:prSet>
      <dgm:spPr/>
    </dgm:pt>
    <dgm:pt modelId="{B9513507-8B83-4A64-8DD3-FFF6AF961819}" type="pres">
      <dgm:prSet presAssocID="{BD57869D-60DE-4E6B-B204-1BB6D2D37B60}" presName="node" presStyleLbl="node1" presStyleIdx="0" presStyleCnt="4">
        <dgm:presLayoutVars>
          <dgm:bulletEnabled val="1"/>
        </dgm:presLayoutVars>
      </dgm:prSet>
      <dgm:spPr/>
    </dgm:pt>
    <dgm:pt modelId="{169556F2-F0A6-4F2A-93D5-EED42C235625}" type="pres">
      <dgm:prSet presAssocID="{AAFBDF6D-C35A-4B41-89F6-0EC090FDA8E6}" presName="sibTrans" presStyleLbl="sibTrans2D1" presStyleIdx="0" presStyleCnt="3"/>
      <dgm:spPr/>
    </dgm:pt>
    <dgm:pt modelId="{41A4AAD1-93DC-47B4-82D8-E441BA1061B0}" type="pres">
      <dgm:prSet presAssocID="{AAFBDF6D-C35A-4B41-89F6-0EC090FDA8E6}" presName="connectorText" presStyleLbl="sibTrans2D1" presStyleIdx="0" presStyleCnt="3"/>
      <dgm:spPr/>
    </dgm:pt>
    <dgm:pt modelId="{6843B61E-00E8-459C-95D8-D1EBF19C2043}" type="pres">
      <dgm:prSet presAssocID="{58395DE8-E856-466E-9CD2-986C7F025052}" presName="node" presStyleLbl="node1" presStyleIdx="1" presStyleCnt="4">
        <dgm:presLayoutVars>
          <dgm:bulletEnabled val="1"/>
        </dgm:presLayoutVars>
      </dgm:prSet>
      <dgm:spPr/>
    </dgm:pt>
    <dgm:pt modelId="{A547B465-B0AE-4205-BF23-70CC116329F7}" type="pres">
      <dgm:prSet presAssocID="{AA1C353B-CF75-4986-AA51-60C4C6AC3866}" presName="sibTrans" presStyleLbl="sibTrans2D1" presStyleIdx="1" presStyleCnt="3"/>
      <dgm:spPr/>
    </dgm:pt>
    <dgm:pt modelId="{243E79AE-FD29-4D0E-87AE-BF9F321FC3FD}" type="pres">
      <dgm:prSet presAssocID="{AA1C353B-CF75-4986-AA51-60C4C6AC3866}" presName="connectorText" presStyleLbl="sibTrans2D1" presStyleIdx="1" presStyleCnt="3"/>
      <dgm:spPr/>
    </dgm:pt>
    <dgm:pt modelId="{023CDAE9-E802-4C5A-BED7-BCE57688AAD1}" type="pres">
      <dgm:prSet presAssocID="{1E4C5B26-4E40-43FC-B7C9-C25638300E5B}" presName="node" presStyleLbl="node1" presStyleIdx="2" presStyleCnt="4">
        <dgm:presLayoutVars>
          <dgm:bulletEnabled val="1"/>
        </dgm:presLayoutVars>
      </dgm:prSet>
      <dgm:spPr/>
    </dgm:pt>
    <dgm:pt modelId="{A6655BDF-FF7D-48EC-8B23-7C5BC09AC196}" type="pres">
      <dgm:prSet presAssocID="{93479FEC-6365-4406-BCC6-071D04DE5387}" presName="sibTrans" presStyleLbl="sibTrans2D1" presStyleIdx="2" presStyleCnt="3"/>
      <dgm:spPr/>
    </dgm:pt>
    <dgm:pt modelId="{DE790CD8-9B9C-4D93-924D-58B854BCC1E9}" type="pres">
      <dgm:prSet presAssocID="{93479FEC-6365-4406-BCC6-071D04DE5387}" presName="connectorText" presStyleLbl="sibTrans2D1" presStyleIdx="2" presStyleCnt="3"/>
      <dgm:spPr/>
    </dgm:pt>
    <dgm:pt modelId="{FA574E98-4CE1-4795-8159-FE1606D7BC5E}" type="pres">
      <dgm:prSet presAssocID="{5D69C5CF-0DE1-437C-8618-8064E7CE6BB6}" presName="node" presStyleLbl="node1" presStyleIdx="3" presStyleCnt="4">
        <dgm:presLayoutVars>
          <dgm:bulletEnabled val="1"/>
        </dgm:presLayoutVars>
      </dgm:prSet>
      <dgm:spPr/>
    </dgm:pt>
  </dgm:ptLst>
  <dgm:cxnLst>
    <dgm:cxn modelId="{2A6DDF03-8874-4D4F-B4B2-28C69493B0C1}" srcId="{F7C62496-4122-4000-9801-077474E0503B}" destId="{BD57869D-60DE-4E6B-B204-1BB6D2D37B60}" srcOrd="0" destOrd="0" parTransId="{427DEC6E-A181-4BBA-ADF5-77C314E99F7E}" sibTransId="{AAFBDF6D-C35A-4B41-89F6-0EC090FDA8E6}"/>
    <dgm:cxn modelId="{C9BE9205-1325-4D93-9A80-749BA009903B}" type="presOf" srcId="{AA1C353B-CF75-4986-AA51-60C4C6AC3866}" destId="{243E79AE-FD29-4D0E-87AE-BF9F321FC3FD}" srcOrd="1" destOrd="0" presId="urn:microsoft.com/office/officeart/2005/8/layout/process2"/>
    <dgm:cxn modelId="{A3867D0B-97F2-4658-A338-B7A934D46ABE}" type="presOf" srcId="{93479FEC-6365-4406-BCC6-071D04DE5387}" destId="{A6655BDF-FF7D-48EC-8B23-7C5BC09AC196}" srcOrd="0" destOrd="0" presId="urn:microsoft.com/office/officeart/2005/8/layout/process2"/>
    <dgm:cxn modelId="{2C5DD12C-052E-4D17-B9FB-13FE3AC413D1}" srcId="{F7C62496-4122-4000-9801-077474E0503B}" destId="{58395DE8-E856-466E-9CD2-986C7F025052}" srcOrd="1" destOrd="0" parTransId="{76A8FC25-781C-435B-A060-A59F719B0A7D}" sibTransId="{AA1C353B-CF75-4986-AA51-60C4C6AC3866}"/>
    <dgm:cxn modelId="{4A13945C-A6E1-462A-8804-8FBF317FF793}" type="presOf" srcId="{5D69C5CF-0DE1-437C-8618-8064E7CE6BB6}" destId="{FA574E98-4CE1-4795-8159-FE1606D7BC5E}" srcOrd="0" destOrd="0" presId="urn:microsoft.com/office/officeart/2005/8/layout/process2"/>
    <dgm:cxn modelId="{41279161-6630-4668-A778-F07683CD75E9}" type="presOf" srcId="{F7C62496-4122-4000-9801-077474E0503B}" destId="{02542C02-291A-42C1-8CD9-B5B40CC0D8D8}" srcOrd="0" destOrd="0" presId="urn:microsoft.com/office/officeart/2005/8/layout/process2"/>
    <dgm:cxn modelId="{66E3D769-5EE0-4145-BBCD-F3EEE9E2FDD1}" type="presOf" srcId="{1E4C5B26-4E40-43FC-B7C9-C25638300E5B}" destId="{023CDAE9-E802-4C5A-BED7-BCE57688AAD1}" srcOrd="0" destOrd="0" presId="urn:microsoft.com/office/officeart/2005/8/layout/process2"/>
    <dgm:cxn modelId="{FF117984-88EE-493F-BE8B-7FCEB94B37DA}" type="presOf" srcId="{BD57869D-60DE-4E6B-B204-1BB6D2D37B60}" destId="{B9513507-8B83-4A64-8DD3-FFF6AF961819}" srcOrd="0" destOrd="0" presId="urn:microsoft.com/office/officeart/2005/8/layout/process2"/>
    <dgm:cxn modelId="{E62397A5-0369-40AC-95C6-A7706308106A}" type="presOf" srcId="{AAFBDF6D-C35A-4B41-89F6-0EC090FDA8E6}" destId="{41A4AAD1-93DC-47B4-82D8-E441BA1061B0}" srcOrd="1" destOrd="0" presId="urn:microsoft.com/office/officeart/2005/8/layout/process2"/>
    <dgm:cxn modelId="{352FBFB3-5502-40B1-97CE-BEE2EA4A6E45}" srcId="{F7C62496-4122-4000-9801-077474E0503B}" destId="{1E4C5B26-4E40-43FC-B7C9-C25638300E5B}" srcOrd="2" destOrd="0" parTransId="{E14EF094-1C0F-49F5-A34B-DE23EC431DF0}" sibTransId="{93479FEC-6365-4406-BCC6-071D04DE5387}"/>
    <dgm:cxn modelId="{D72DFAC9-FA5B-4744-9771-559767F35CE7}" srcId="{F7C62496-4122-4000-9801-077474E0503B}" destId="{5D69C5CF-0DE1-437C-8618-8064E7CE6BB6}" srcOrd="3" destOrd="0" parTransId="{17B99DFC-1EDC-484C-BB27-CE9609F534AB}" sibTransId="{24AAB95B-3C69-4987-8EC0-46D74F4EABFB}"/>
    <dgm:cxn modelId="{B06E7ACA-DD03-472A-9DD6-8B85947C99C6}" type="presOf" srcId="{AA1C353B-CF75-4986-AA51-60C4C6AC3866}" destId="{A547B465-B0AE-4205-BF23-70CC116329F7}" srcOrd="0" destOrd="0" presId="urn:microsoft.com/office/officeart/2005/8/layout/process2"/>
    <dgm:cxn modelId="{7DDA05DF-5BF4-4DD5-9060-97536D98F519}" type="presOf" srcId="{AAFBDF6D-C35A-4B41-89F6-0EC090FDA8E6}" destId="{169556F2-F0A6-4F2A-93D5-EED42C235625}" srcOrd="0" destOrd="0" presId="urn:microsoft.com/office/officeart/2005/8/layout/process2"/>
    <dgm:cxn modelId="{735991E8-B8C5-46FD-9E73-5A174E636812}" type="presOf" srcId="{93479FEC-6365-4406-BCC6-071D04DE5387}" destId="{DE790CD8-9B9C-4D93-924D-58B854BCC1E9}" srcOrd="1" destOrd="0" presId="urn:microsoft.com/office/officeart/2005/8/layout/process2"/>
    <dgm:cxn modelId="{85D0BEF8-8735-4EB6-ACFF-F3011313008C}" type="presOf" srcId="{58395DE8-E856-466E-9CD2-986C7F025052}" destId="{6843B61E-00E8-459C-95D8-D1EBF19C2043}" srcOrd="0" destOrd="0" presId="urn:microsoft.com/office/officeart/2005/8/layout/process2"/>
    <dgm:cxn modelId="{E15CFF2A-3933-4006-8290-0B26DCD18E14}" type="presParOf" srcId="{02542C02-291A-42C1-8CD9-B5B40CC0D8D8}" destId="{B9513507-8B83-4A64-8DD3-FFF6AF961819}" srcOrd="0" destOrd="0" presId="urn:microsoft.com/office/officeart/2005/8/layout/process2"/>
    <dgm:cxn modelId="{B4896600-F6B7-4E1A-A17D-0C0656D77E46}" type="presParOf" srcId="{02542C02-291A-42C1-8CD9-B5B40CC0D8D8}" destId="{169556F2-F0A6-4F2A-93D5-EED42C235625}" srcOrd="1" destOrd="0" presId="urn:microsoft.com/office/officeart/2005/8/layout/process2"/>
    <dgm:cxn modelId="{8EBDA739-93CD-44E8-8BBB-69A46694E70C}" type="presParOf" srcId="{169556F2-F0A6-4F2A-93D5-EED42C235625}" destId="{41A4AAD1-93DC-47B4-82D8-E441BA1061B0}" srcOrd="0" destOrd="0" presId="urn:microsoft.com/office/officeart/2005/8/layout/process2"/>
    <dgm:cxn modelId="{35A161B7-B3F8-496F-B422-4C43B4134286}" type="presParOf" srcId="{02542C02-291A-42C1-8CD9-B5B40CC0D8D8}" destId="{6843B61E-00E8-459C-95D8-D1EBF19C2043}" srcOrd="2" destOrd="0" presId="urn:microsoft.com/office/officeart/2005/8/layout/process2"/>
    <dgm:cxn modelId="{5CCBEE51-3DED-405F-825E-A333A5F89D51}" type="presParOf" srcId="{02542C02-291A-42C1-8CD9-B5B40CC0D8D8}" destId="{A547B465-B0AE-4205-BF23-70CC116329F7}" srcOrd="3" destOrd="0" presId="urn:microsoft.com/office/officeart/2005/8/layout/process2"/>
    <dgm:cxn modelId="{E27C626B-9582-4EC2-8480-FE1850AD4ACD}" type="presParOf" srcId="{A547B465-B0AE-4205-BF23-70CC116329F7}" destId="{243E79AE-FD29-4D0E-87AE-BF9F321FC3FD}" srcOrd="0" destOrd="0" presId="urn:microsoft.com/office/officeart/2005/8/layout/process2"/>
    <dgm:cxn modelId="{BAE3C383-4A86-44C3-95FA-BAD51A177ADA}" type="presParOf" srcId="{02542C02-291A-42C1-8CD9-B5B40CC0D8D8}" destId="{023CDAE9-E802-4C5A-BED7-BCE57688AAD1}" srcOrd="4" destOrd="0" presId="urn:microsoft.com/office/officeart/2005/8/layout/process2"/>
    <dgm:cxn modelId="{92902883-0CFC-4754-92A6-96CF9994F5BE}" type="presParOf" srcId="{02542C02-291A-42C1-8CD9-B5B40CC0D8D8}" destId="{A6655BDF-FF7D-48EC-8B23-7C5BC09AC196}" srcOrd="5" destOrd="0" presId="urn:microsoft.com/office/officeart/2005/8/layout/process2"/>
    <dgm:cxn modelId="{967B8376-3F88-4ED3-8B5E-3F35FBC74094}" type="presParOf" srcId="{A6655BDF-FF7D-48EC-8B23-7C5BC09AC196}" destId="{DE790CD8-9B9C-4D93-924D-58B854BCC1E9}" srcOrd="0" destOrd="0" presId="urn:microsoft.com/office/officeart/2005/8/layout/process2"/>
    <dgm:cxn modelId="{66741A27-31D7-48BB-8727-D239E7E34557}" type="presParOf" srcId="{02542C02-291A-42C1-8CD9-B5B40CC0D8D8}" destId="{FA574E98-4CE1-4795-8159-FE1606D7BC5E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A9D8AF-3CDC-4E55-A52E-A4D2523A589E}" type="doc">
      <dgm:prSet loTypeId="urn:microsoft.com/office/officeart/2005/8/layout/cycle4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hu-HU"/>
        </a:p>
      </dgm:t>
    </dgm:pt>
    <dgm:pt modelId="{0F5CAC92-BE46-4A06-902C-D026A077856D}">
      <dgm:prSet phldrT="[Szöveg]" custT="1"/>
      <dgm:spPr/>
      <dgm:t>
        <a:bodyPr/>
        <a:lstStyle/>
        <a:p>
          <a:r>
            <a:rPr lang="hu-HU" sz="1400">
              <a:latin typeface="Times New Roman" panose="02020603050405020304" pitchFamily="18" charset="0"/>
              <a:cs typeface="Times New Roman" panose="02020603050405020304" pitchFamily="18" charset="0"/>
            </a:rPr>
            <a:t>2 (15) nap</a:t>
          </a:r>
        </a:p>
      </dgm:t>
    </dgm:pt>
    <dgm:pt modelId="{3F961DE4-3711-4428-8B7C-A58AC60463D7}" type="parTrans" cxnId="{E6098604-602A-4786-8288-7438045E32F2}">
      <dgm:prSet/>
      <dgm:spPr/>
      <dgm:t>
        <a:bodyPr/>
        <a:lstStyle/>
        <a:p>
          <a:endParaRPr lang="hu-HU" sz="1800"/>
        </a:p>
      </dgm:t>
    </dgm:pt>
    <dgm:pt modelId="{E0F89A9C-C2F6-4E12-A670-87270BB56800}" type="sibTrans" cxnId="{E6098604-602A-4786-8288-7438045E32F2}">
      <dgm:prSet/>
      <dgm:spPr/>
      <dgm:t>
        <a:bodyPr/>
        <a:lstStyle/>
        <a:p>
          <a:endParaRPr lang="hu-HU" sz="1800"/>
        </a:p>
      </dgm:t>
    </dgm:pt>
    <dgm:pt modelId="{A36FDAA5-B922-4C17-BB27-5C623B7B6E5E}">
      <dgm:prSet phldrT="[Szöveg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az úti okmány érvényességi idejének </a:t>
          </a:r>
          <a:r>
            <a:rPr lang="hu-HU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lejárta</a:t>
          </a:r>
        </a:p>
      </dgm:t>
    </dgm:pt>
    <dgm:pt modelId="{76A282CC-3227-4241-94F1-B92B76556E83}" type="parTrans" cxnId="{E5B14F17-8716-49FF-A388-BB5E7EB69977}">
      <dgm:prSet/>
      <dgm:spPr/>
      <dgm:t>
        <a:bodyPr/>
        <a:lstStyle/>
        <a:p>
          <a:endParaRPr lang="hu-HU" sz="1800"/>
        </a:p>
      </dgm:t>
    </dgm:pt>
    <dgm:pt modelId="{8AF21598-8C83-4226-A222-DB74A7402D4A}" type="sibTrans" cxnId="{E5B14F17-8716-49FF-A388-BB5E7EB69977}">
      <dgm:prSet/>
      <dgm:spPr/>
      <dgm:t>
        <a:bodyPr/>
        <a:lstStyle/>
        <a:p>
          <a:endParaRPr lang="hu-HU" sz="1800"/>
        </a:p>
      </dgm:t>
    </dgm:pt>
    <dgm:pt modelId="{3DBA799F-313C-4FF9-959E-CCDABC88D4E1}">
      <dgm:prSet phldrT="[Szöveg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sz="1200" b="0" dirty="0">
              <a:latin typeface="Times New Roman" panose="02020603050405020304" pitchFamily="18" charset="0"/>
              <a:cs typeface="Times New Roman" panose="02020603050405020304" pitchFamily="18" charset="0"/>
            </a:rPr>
            <a:t>Max. </a:t>
          </a:r>
        </a:p>
        <a:p>
          <a:r>
            <a:rPr lang="hu-H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2 </a:t>
          </a:r>
          <a:r>
            <a:rPr lang="hu-H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munkanap </a:t>
          </a:r>
          <a:endParaRPr lang="hu-H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5FD12D-3578-45E5-9F82-6F3CDE45BCE4}" type="parTrans" cxnId="{225CB9CB-CE30-439C-BB26-32046A7E64B7}">
      <dgm:prSet/>
      <dgm:spPr/>
      <dgm:t>
        <a:bodyPr/>
        <a:lstStyle/>
        <a:p>
          <a:endParaRPr lang="hu-HU" sz="1800"/>
        </a:p>
      </dgm:t>
    </dgm:pt>
    <dgm:pt modelId="{DBA0F428-ABA1-48CC-BA88-02E54B9785B4}" type="sibTrans" cxnId="{225CB9CB-CE30-439C-BB26-32046A7E64B7}">
      <dgm:prSet/>
      <dgm:spPr/>
      <dgm:t>
        <a:bodyPr/>
        <a:lstStyle/>
        <a:p>
          <a:endParaRPr lang="hu-HU" sz="1800"/>
        </a:p>
      </dgm:t>
    </dgm:pt>
    <dgm:pt modelId="{11EFB030-DFB7-43E4-9889-2E802B3BACA1}">
      <dgm:prSet phldrT="[Szöveg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a </a:t>
          </a:r>
          <a:r>
            <a:rPr lang="hu-HU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kérelem</a:t>
          </a:r>
          <a:r>
            <a:rPr lang="hu-H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 benyújtása-</a:t>
          </a:r>
          <a:r>
            <a:rPr lang="hu-HU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személyazonosság-ellenőrzés    </a:t>
          </a:r>
          <a:r>
            <a:rPr lang="hu-H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kezdeményezése</a:t>
          </a:r>
        </a:p>
      </dgm:t>
    </dgm:pt>
    <dgm:pt modelId="{EE5976D0-7EC6-4B13-8BD2-E8CBFD332125}" type="parTrans" cxnId="{E9699CFD-1B76-4453-8EF0-FA83AEC6F623}">
      <dgm:prSet/>
      <dgm:spPr/>
      <dgm:t>
        <a:bodyPr/>
        <a:lstStyle/>
        <a:p>
          <a:endParaRPr lang="hu-HU" sz="1800"/>
        </a:p>
      </dgm:t>
    </dgm:pt>
    <dgm:pt modelId="{85E2D8E1-493A-4BA8-B975-C805F0F5DCDB}" type="sibTrans" cxnId="{E9699CFD-1B76-4453-8EF0-FA83AEC6F623}">
      <dgm:prSet/>
      <dgm:spPr/>
      <dgm:t>
        <a:bodyPr/>
        <a:lstStyle/>
        <a:p>
          <a:endParaRPr lang="hu-HU" sz="1800"/>
        </a:p>
      </dgm:t>
    </dgm:pt>
    <dgm:pt modelId="{D2150ED5-56BC-4804-9411-468F324AC2D7}">
      <dgm:prSet phldrT="[Szöveg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sz="1100" b="0" dirty="0">
              <a:latin typeface="Times New Roman" panose="02020603050405020304" pitchFamily="18" charset="0"/>
              <a:cs typeface="Times New Roman" panose="02020603050405020304" pitchFamily="18" charset="0"/>
            </a:rPr>
            <a:t>Max. </a:t>
          </a:r>
        </a:p>
        <a:p>
          <a:r>
            <a:rPr lang="hu-H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hu-H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munkanap</a:t>
          </a:r>
          <a:endParaRPr lang="hu-H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CC2D20-0AD3-4E00-A042-8E953C31538A}" type="parTrans" cxnId="{A52F4ED8-A24B-418C-B79F-92AEEFF3459A}">
      <dgm:prSet/>
      <dgm:spPr/>
      <dgm:t>
        <a:bodyPr/>
        <a:lstStyle/>
        <a:p>
          <a:endParaRPr lang="hu-HU" sz="1800"/>
        </a:p>
      </dgm:t>
    </dgm:pt>
    <dgm:pt modelId="{40B0B974-FA57-491B-B473-EDC291C70F8E}" type="sibTrans" cxnId="{A52F4ED8-A24B-418C-B79F-92AEEFF3459A}">
      <dgm:prSet/>
      <dgm:spPr/>
      <dgm:t>
        <a:bodyPr/>
        <a:lstStyle/>
        <a:p>
          <a:endParaRPr lang="hu-HU" sz="1800"/>
        </a:p>
      </dgm:t>
    </dgm:pt>
    <dgm:pt modelId="{63615306-1912-49BE-A8BD-8C206ED52B3B}">
      <dgm:prSet phldrT="[Szöveg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hu-H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állampolgárság szerinti állam visszajelzése</a:t>
          </a:r>
        </a:p>
      </dgm:t>
    </dgm:pt>
    <dgm:pt modelId="{1F732F70-C2D0-4948-94D9-84F65815C0B4}" type="parTrans" cxnId="{AB5E11FC-578D-425D-AAAF-EDF1CFE4789F}">
      <dgm:prSet/>
      <dgm:spPr/>
      <dgm:t>
        <a:bodyPr/>
        <a:lstStyle/>
        <a:p>
          <a:endParaRPr lang="hu-HU" sz="1800"/>
        </a:p>
      </dgm:t>
    </dgm:pt>
    <dgm:pt modelId="{3827A98C-0810-4C92-8EE4-DF41CF88A702}" type="sibTrans" cxnId="{AB5E11FC-578D-425D-AAAF-EDF1CFE4789F}">
      <dgm:prSet/>
      <dgm:spPr/>
      <dgm:t>
        <a:bodyPr/>
        <a:lstStyle/>
        <a:p>
          <a:endParaRPr lang="hu-HU" sz="1800"/>
        </a:p>
      </dgm:t>
    </dgm:pt>
    <dgm:pt modelId="{B430F1B1-0DF5-44B8-9DE0-462E9E1405E5}">
      <dgm:prSet phldrT="[Szöveg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sz="1200" b="0" dirty="0">
              <a:latin typeface="Times New Roman" panose="02020603050405020304" pitchFamily="18" charset="0"/>
              <a:cs typeface="Times New Roman" panose="02020603050405020304" pitchFamily="18" charset="0"/>
            </a:rPr>
            <a:t>Max. </a:t>
          </a:r>
        </a:p>
        <a:p>
          <a:r>
            <a:rPr lang="hu-H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hu-H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munkanap </a:t>
          </a:r>
        </a:p>
      </dgm:t>
    </dgm:pt>
    <dgm:pt modelId="{55713FA8-C3D0-4E36-9FCF-8F9A02F404A1}" type="parTrans" cxnId="{4E795265-7987-4B84-8F4D-86AC2E24EDDC}">
      <dgm:prSet/>
      <dgm:spPr/>
      <dgm:t>
        <a:bodyPr/>
        <a:lstStyle/>
        <a:p>
          <a:endParaRPr lang="hu-HU" sz="1800"/>
        </a:p>
      </dgm:t>
    </dgm:pt>
    <dgm:pt modelId="{10F3D578-D2E1-474B-A412-99C4A6614B42}" type="sibTrans" cxnId="{4E795265-7987-4B84-8F4D-86AC2E24EDDC}">
      <dgm:prSet/>
      <dgm:spPr/>
      <dgm:t>
        <a:bodyPr/>
        <a:lstStyle/>
        <a:p>
          <a:endParaRPr lang="hu-HU" sz="1800"/>
        </a:p>
      </dgm:t>
    </dgm:pt>
    <dgm:pt modelId="{1416AF74-EE42-4C8D-9532-69706ED1BBF9}">
      <dgm:prSet phldrT="[Szöveg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az úti okmány </a:t>
          </a:r>
          <a:r>
            <a:rPr lang="hu-H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kibocsátása</a:t>
          </a:r>
        </a:p>
      </dgm:t>
    </dgm:pt>
    <dgm:pt modelId="{EAFDCA5D-E76E-409E-8985-041E7D5B221A}" type="parTrans" cxnId="{A67CC570-768C-4A31-B348-26C79E30C952}">
      <dgm:prSet/>
      <dgm:spPr/>
      <dgm:t>
        <a:bodyPr/>
        <a:lstStyle/>
        <a:p>
          <a:endParaRPr lang="hu-HU" sz="1800"/>
        </a:p>
      </dgm:t>
    </dgm:pt>
    <dgm:pt modelId="{AD32C014-6F40-4119-A875-FBF4C24EB5A8}" type="sibTrans" cxnId="{A67CC570-768C-4A31-B348-26C79E30C952}">
      <dgm:prSet/>
      <dgm:spPr/>
      <dgm:t>
        <a:bodyPr/>
        <a:lstStyle/>
        <a:p>
          <a:endParaRPr lang="hu-HU" sz="1800"/>
        </a:p>
      </dgm:t>
    </dgm:pt>
    <dgm:pt modelId="{5456023B-CD92-452D-90F9-EE751CC9971A}" type="pres">
      <dgm:prSet presAssocID="{30A9D8AF-3CDC-4E55-A52E-A4D2523A589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FDB612DE-EFB8-4985-A8BE-611CB05AEF08}" type="pres">
      <dgm:prSet presAssocID="{30A9D8AF-3CDC-4E55-A52E-A4D2523A589E}" presName="children" presStyleCnt="0"/>
      <dgm:spPr/>
    </dgm:pt>
    <dgm:pt modelId="{054BC714-4946-4D21-A9E5-0D4289526948}" type="pres">
      <dgm:prSet presAssocID="{30A9D8AF-3CDC-4E55-A52E-A4D2523A589E}" presName="child1group" presStyleCnt="0"/>
      <dgm:spPr/>
    </dgm:pt>
    <dgm:pt modelId="{DF8E92F7-3620-4BC0-B91B-A1697652F994}" type="pres">
      <dgm:prSet presAssocID="{30A9D8AF-3CDC-4E55-A52E-A4D2523A589E}" presName="child1" presStyleLbl="bgAcc1" presStyleIdx="0" presStyleCnt="4" custLinFactNeighborX="-11567"/>
      <dgm:spPr/>
    </dgm:pt>
    <dgm:pt modelId="{5ECF5983-825A-412E-B09F-DDA6DE89D3A9}" type="pres">
      <dgm:prSet presAssocID="{30A9D8AF-3CDC-4E55-A52E-A4D2523A589E}" presName="child1Text" presStyleLbl="bgAcc1" presStyleIdx="0" presStyleCnt="4">
        <dgm:presLayoutVars>
          <dgm:bulletEnabled val="1"/>
        </dgm:presLayoutVars>
      </dgm:prSet>
      <dgm:spPr/>
    </dgm:pt>
    <dgm:pt modelId="{9B5A7F11-68F3-4385-A77A-00A0E22A3434}" type="pres">
      <dgm:prSet presAssocID="{30A9D8AF-3CDC-4E55-A52E-A4D2523A589E}" presName="child2group" presStyleCnt="0"/>
      <dgm:spPr/>
    </dgm:pt>
    <dgm:pt modelId="{17DAC1E3-D79C-4CA1-AD5E-D2BB65D121E7}" type="pres">
      <dgm:prSet presAssocID="{30A9D8AF-3CDC-4E55-A52E-A4D2523A589E}" presName="child2" presStyleLbl="bgAcc1" presStyleIdx="1" presStyleCnt="4" custScaleX="116359" custLinFactNeighborX="971" custLinFactNeighborY="1393"/>
      <dgm:spPr/>
    </dgm:pt>
    <dgm:pt modelId="{8433B106-DEEF-4F6F-BF40-FAA0E9AE58F2}" type="pres">
      <dgm:prSet presAssocID="{30A9D8AF-3CDC-4E55-A52E-A4D2523A589E}" presName="child2Text" presStyleLbl="bgAcc1" presStyleIdx="1" presStyleCnt="4">
        <dgm:presLayoutVars>
          <dgm:bulletEnabled val="1"/>
        </dgm:presLayoutVars>
      </dgm:prSet>
      <dgm:spPr/>
    </dgm:pt>
    <dgm:pt modelId="{DB56A4CF-B25A-4A7F-9D30-92D197D432BE}" type="pres">
      <dgm:prSet presAssocID="{30A9D8AF-3CDC-4E55-A52E-A4D2523A589E}" presName="child3group" presStyleCnt="0"/>
      <dgm:spPr/>
    </dgm:pt>
    <dgm:pt modelId="{8B317207-C4EF-407D-8C35-43DE9D83DFED}" type="pres">
      <dgm:prSet presAssocID="{30A9D8AF-3CDC-4E55-A52E-A4D2523A589E}" presName="child3" presStyleLbl="bgAcc1" presStyleIdx="2" presStyleCnt="4" custLinFactNeighborX="22673" custLinFactNeighborY="-2143"/>
      <dgm:spPr/>
    </dgm:pt>
    <dgm:pt modelId="{FA360002-DB79-4077-891B-3F49240B6511}" type="pres">
      <dgm:prSet presAssocID="{30A9D8AF-3CDC-4E55-A52E-A4D2523A589E}" presName="child3Text" presStyleLbl="bgAcc1" presStyleIdx="2" presStyleCnt="4">
        <dgm:presLayoutVars>
          <dgm:bulletEnabled val="1"/>
        </dgm:presLayoutVars>
      </dgm:prSet>
      <dgm:spPr/>
    </dgm:pt>
    <dgm:pt modelId="{0C802A3C-B711-4835-8655-F96B880D7FCF}" type="pres">
      <dgm:prSet presAssocID="{30A9D8AF-3CDC-4E55-A52E-A4D2523A589E}" presName="child4group" presStyleCnt="0"/>
      <dgm:spPr/>
    </dgm:pt>
    <dgm:pt modelId="{92811FBF-9EF8-4B1F-8074-B79F09C8FB3F}" type="pres">
      <dgm:prSet presAssocID="{30A9D8AF-3CDC-4E55-A52E-A4D2523A589E}" presName="child4" presStyleLbl="bgAcc1" presStyleIdx="3" presStyleCnt="4" custLinFactNeighborX="-9255" custLinFactNeighborY="-2143"/>
      <dgm:spPr/>
    </dgm:pt>
    <dgm:pt modelId="{5BE008BA-0C06-4549-A3C5-CBFCA4E1FB3A}" type="pres">
      <dgm:prSet presAssocID="{30A9D8AF-3CDC-4E55-A52E-A4D2523A589E}" presName="child4Text" presStyleLbl="bgAcc1" presStyleIdx="3" presStyleCnt="4">
        <dgm:presLayoutVars>
          <dgm:bulletEnabled val="1"/>
        </dgm:presLayoutVars>
      </dgm:prSet>
      <dgm:spPr/>
    </dgm:pt>
    <dgm:pt modelId="{C822B210-08F9-48B3-8B38-BE9BE273FE20}" type="pres">
      <dgm:prSet presAssocID="{30A9D8AF-3CDC-4E55-A52E-A4D2523A589E}" presName="childPlaceholder" presStyleCnt="0"/>
      <dgm:spPr/>
    </dgm:pt>
    <dgm:pt modelId="{D5C4D9DB-275F-42CC-B684-8AB846CA473E}" type="pres">
      <dgm:prSet presAssocID="{30A9D8AF-3CDC-4E55-A52E-A4D2523A589E}" presName="circle" presStyleCnt="0"/>
      <dgm:spPr/>
    </dgm:pt>
    <dgm:pt modelId="{44FDB11A-831F-407C-9305-2F5DB91C2BC2}" type="pres">
      <dgm:prSet presAssocID="{30A9D8AF-3CDC-4E55-A52E-A4D2523A589E}" presName="quadrant1" presStyleLbl="node1" presStyleIdx="0" presStyleCnt="4" custScaleX="89415" custScaleY="83460" custLinFactNeighborX="2481" custLinFactNeighborY="5458">
        <dgm:presLayoutVars>
          <dgm:chMax val="1"/>
          <dgm:bulletEnabled val="1"/>
        </dgm:presLayoutVars>
      </dgm:prSet>
      <dgm:spPr/>
    </dgm:pt>
    <dgm:pt modelId="{4CD03703-95FA-4A1C-8A14-98C17D317C2D}" type="pres">
      <dgm:prSet presAssocID="{30A9D8AF-3CDC-4E55-A52E-A4D2523A589E}" presName="quadrant2" presStyleLbl="node1" presStyleIdx="1" presStyleCnt="4" custScaleX="89415" custScaleY="83460" custLinFactNeighborX="-7443" custLinFactNeighborY="5187">
        <dgm:presLayoutVars>
          <dgm:chMax val="1"/>
          <dgm:bulletEnabled val="1"/>
        </dgm:presLayoutVars>
      </dgm:prSet>
      <dgm:spPr/>
    </dgm:pt>
    <dgm:pt modelId="{F528F67E-24E7-4A71-8C1C-9E5378073697}" type="pres">
      <dgm:prSet presAssocID="{30A9D8AF-3CDC-4E55-A52E-A4D2523A589E}" presName="quadrant3" presStyleLbl="node1" presStyleIdx="2" presStyleCnt="4" custScaleX="89415" custScaleY="83460" custLinFactNeighborX="-8481" custLinFactNeighborY="-12177">
        <dgm:presLayoutVars>
          <dgm:chMax val="1"/>
          <dgm:bulletEnabled val="1"/>
        </dgm:presLayoutVars>
      </dgm:prSet>
      <dgm:spPr/>
    </dgm:pt>
    <dgm:pt modelId="{5CEBC2FE-F396-4FCA-BCFB-67D4DFCA8E8C}" type="pres">
      <dgm:prSet presAssocID="{30A9D8AF-3CDC-4E55-A52E-A4D2523A589E}" presName="quadrant4" presStyleLbl="node1" presStyleIdx="3" presStyleCnt="4" custScaleX="89415" custScaleY="83460" custLinFactNeighborX="1985" custLinFactNeighborY="-13399">
        <dgm:presLayoutVars>
          <dgm:chMax val="1"/>
          <dgm:bulletEnabled val="1"/>
        </dgm:presLayoutVars>
      </dgm:prSet>
      <dgm:spPr/>
    </dgm:pt>
    <dgm:pt modelId="{5D829B5C-2EA2-4076-984D-3050958FAAB0}" type="pres">
      <dgm:prSet presAssocID="{30A9D8AF-3CDC-4E55-A52E-A4D2523A589E}" presName="quadrantPlaceholder" presStyleCnt="0"/>
      <dgm:spPr/>
    </dgm:pt>
    <dgm:pt modelId="{7F10F31D-28E0-4358-B93E-9BF93125626C}" type="pres">
      <dgm:prSet presAssocID="{30A9D8AF-3CDC-4E55-A52E-A4D2523A589E}" presName="center1" presStyleLbl="fgShp" presStyleIdx="0" presStyleCnt="2"/>
      <dgm:spPr/>
    </dgm:pt>
    <dgm:pt modelId="{B21AF904-3812-4668-9AE7-FD7DE15D2AC5}" type="pres">
      <dgm:prSet presAssocID="{30A9D8AF-3CDC-4E55-A52E-A4D2523A589E}" presName="center2" presStyleLbl="fgShp" presStyleIdx="1" presStyleCnt="2"/>
      <dgm:spPr/>
    </dgm:pt>
  </dgm:ptLst>
  <dgm:cxnLst>
    <dgm:cxn modelId="{523D6201-CD8F-4D12-8733-78F36BD13799}" type="presOf" srcId="{D2150ED5-56BC-4804-9411-468F324AC2D7}" destId="{F528F67E-24E7-4A71-8C1C-9E5378073697}" srcOrd="0" destOrd="0" presId="urn:microsoft.com/office/officeart/2005/8/layout/cycle4"/>
    <dgm:cxn modelId="{F1CB2603-93CC-44D0-B9DA-4A7D1889F44A}" type="presOf" srcId="{11EFB030-DFB7-43E4-9889-2E802B3BACA1}" destId="{17DAC1E3-D79C-4CA1-AD5E-D2BB65D121E7}" srcOrd="0" destOrd="0" presId="urn:microsoft.com/office/officeart/2005/8/layout/cycle4"/>
    <dgm:cxn modelId="{E6098604-602A-4786-8288-7438045E32F2}" srcId="{30A9D8AF-3CDC-4E55-A52E-A4D2523A589E}" destId="{0F5CAC92-BE46-4A06-902C-D026A077856D}" srcOrd="0" destOrd="0" parTransId="{3F961DE4-3711-4428-8B7C-A58AC60463D7}" sibTransId="{E0F89A9C-C2F6-4E12-A670-87270BB56800}"/>
    <dgm:cxn modelId="{08088F0D-23E5-408C-974F-FBC548B1BDBC}" type="presOf" srcId="{B430F1B1-0DF5-44B8-9DE0-462E9E1405E5}" destId="{5CEBC2FE-F396-4FCA-BCFB-67D4DFCA8E8C}" srcOrd="0" destOrd="0" presId="urn:microsoft.com/office/officeart/2005/8/layout/cycle4"/>
    <dgm:cxn modelId="{E5B14F17-8716-49FF-A388-BB5E7EB69977}" srcId="{0F5CAC92-BE46-4A06-902C-D026A077856D}" destId="{A36FDAA5-B922-4C17-BB27-5C623B7B6E5E}" srcOrd="0" destOrd="0" parTransId="{76A282CC-3227-4241-94F1-B92B76556E83}" sibTransId="{8AF21598-8C83-4226-A222-DB74A7402D4A}"/>
    <dgm:cxn modelId="{7CC7AA1D-0821-4D4A-A50D-BE62F5A7D498}" type="presOf" srcId="{1416AF74-EE42-4C8D-9532-69706ED1BBF9}" destId="{92811FBF-9EF8-4B1F-8074-B79F09C8FB3F}" srcOrd="0" destOrd="0" presId="urn:microsoft.com/office/officeart/2005/8/layout/cycle4"/>
    <dgm:cxn modelId="{062DE01F-882B-4F23-B332-E337CDD8C8DF}" type="presOf" srcId="{3DBA799F-313C-4FF9-959E-CCDABC88D4E1}" destId="{4CD03703-95FA-4A1C-8A14-98C17D317C2D}" srcOrd="0" destOrd="0" presId="urn:microsoft.com/office/officeart/2005/8/layout/cycle4"/>
    <dgm:cxn modelId="{E744792B-C1BF-480F-A464-BB4CACAC665D}" type="presOf" srcId="{63615306-1912-49BE-A8BD-8C206ED52B3B}" destId="{FA360002-DB79-4077-891B-3F49240B6511}" srcOrd="1" destOrd="0" presId="urn:microsoft.com/office/officeart/2005/8/layout/cycle4"/>
    <dgm:cxn modelId="{BACD9C31-3DAB-4ECD-810F-638D7A43D98F}" type="presOf" srcId="{63615306-1912-49BE-A8BD-8C206ED52B3B}" destId="{8B317207-C4EF-407D-8C35-43DE9D83DFED}" srcOrd="0" destOrd="0" presId="urn:microsoft.com/office/officeart/2005/8/layout/cycle4"/>
    <dgm:cxn modelId="{4E795265-7987-4B84-8F4D-86AC2E24EDDC}" srcId="{30A9D8AF-3CDC-4E55-A52E-A4D2523A589E}" destId="{B430F1B1-0DF5-44B8-9DE0-462E9E1405E5}" srcOrd="3" destOrd="0" parTransId="{55713FA8-C3D0-4E36-9FCF-8F9A02F404A1}" sibTransId="{10F3D578-D2E1-474B-A412-99C4A6614B42}"/>
    <dgm:cxn modelId="{A67CC570-768C-4A31-B348-26C79E30C952}" srcId="{B430F1B1-0DF5-44B8-9DE0-462E9E1405E5}" destId="{1416AF74-EE42-4C8D-9532-69706ED1BBF9}" srcOrd="0" destOrd="0" parTransId="{EAFDCA5D-E76E-409E-8985-041E7D5B221A}" sibTransId="{AD32C014-6F40-4119-A875-FBF4C24EB5A8}"/>
    <dgm:cxn modelId="{16819971-6C98-4D53-9075-D57732EEE181}" type="presOf" srcId="{1416AF74-EE42-4C8D-9532-69706ED1BBF9}" destId="{5BE008BA-0C06-4549-A3C5-CBFCA4E1FB3A}" srcOrd="1" destOrd="0" presId="urn:microsoft.com/office/officeart/2005/8/layout/cycle4"/>
    <dgm:cxn modelId="{838C0F75-2C13-4DC2-BECF-903EE335A779}" type="presOf" srcId="{A36FDAA5-B922-4C17-BB27-5C623B7B6E5E}" destId="{5ECF5983-825A-412E-B09F-DDA6DE89D3A9}" srcOrd="1" destOrd="0" presId="urn:microsoft.com/office/officeart/2005/8/layout/cycle4"/>
    <dgm:cxn modelId="{2B8F2AA6-1ADB-4175-B7F8-9F05441267BB}" type="presOf" srcId="{11EFB030-DFB7-43E4-9889-2E802B3BACA1}" destId="{8433B106-DEEF-4F6F-BF40-FAA0E9AE58F2}" srcOrd="1" destOrd="0" presId="urn:microsoft.com/office/officeart/2005/8/layout/cycle4"/>
    <dgm:cxn modelId="{82D29CBF-3716-4BDA-969E-DB9C0A60EE2A}" type="presOf" srcId="{0F5CAC92-BE46-4A06-902C-D026A077856D}" destId="{44FDB11A-831F-407C-9305-2F5DB91C2BC2}" srcOrd="0" destOrd="0" presId="urn:microsoft.com/office/officeart/2005/8/layout/cycle4"/>
    <dgm:cxn modelId="{F3EBF0C3-73E2-4084-9969-B39E346146D7}" type="presOf" srcId="{30A9D8AF-3CDC-4E55-A52E-A4D2523A589E}" destId="{5456023B-CD92-452D-90F9-EE751CC9971A}" srcOrd="0" destOrd="0" presId="urn:microsoft.com/office/officeart/2005/8/layout/cycle4"/>
    <dgm:cxn modelId="{225CB9CB-CE30-439C-BB26-32046A7E64B7}" srcId="{30A9D8AF-3CDC-4E55-A52E-A4D2523A589E}" destId="{3DBA799F-313C-4FF9-959E-CCDABC88D4E1}" srcOrd="1" destOrd="0" parTransId="{085FD12D-3578-45E5-9F82-6F3CDE45BCE4}" sibTransId="{DBA0F428-ABA1-48CC-BA88-02E54B9785B4}"/>
    <dgm:cxn modelId="{A52F4ED8-A24B-418C-B79F-92AEEFF3459A}" srcId="{30A9D8AF-3CDC-4E55-A52E-A4D2523A589E}" destId="{D2150ED5-56BC-4804-9411-468F324AC2D7}" srcOrd="2" destOrd="0" parTransId="{A5CC2D20-0AD3-4E00-A042-8E953C31538A}" sibTransId="{40B0B974-FA57-491B-B473-EDC291C70F8E}"/>
    <dgm:cxn modelId="{A4B957EA-7448-4D47-B074-E4FDC579E7B9}" type="presOf" srcId="{A36FDAA5-B922-4C17-BB27-5C623B7B6E5E}" destId="{DF8E92F7-3620-4BC0-B91B-A1697652F994}" srcOrd="0" destOrd="0" presId="urn:microsoft.com/office/officeart/2005/8/layout/cycle4"/>
    <dgm:cxn modelId="{AB5E11FC-578D-425D-AAAF-EDF1CFE4789F}" srcId="{D2150ED5-56BC-4804-9411-468F324AC2D7}" destId="{63615306-1912-49BE-A8BD-8C206ED52B3B}" srcOrd="0" destOrd="0" parTransId="{1F732F70-C2D0-4948-94D9-84F65815C0B4}" sibTransId="{3827A98C-0810-4C92-8EE4-DF41CF88A702}"/>
    <dgm:cxn modelId="{E9699CFD-1B76-4453-8EF0-FA83AEC6F623}" srcId="{3DBA799F-313C-4FF9-959E-CCDABC88D4E1}" destId="{11EFB030-DFB7-43E4-9889-2E802B3BACA1}" srcOrd="0" destOrd="0" parTransId="{EE5976D0-7EC6-4B13-8BD2-E8CBFD332125}" sibTransId="{85E2D8E1-493A-4BA8-B975-C805F0F5DCDB}"/>
    <dgm:cxn modelId="{DB37D9B5-6257-45D1-8D8C-6E81D24B8A2B}" type="presParOf" srcId="{5456023B-CD92-452D-90F9-EE751CC9971A}" destId="{FDB612DE-EFB8-4985-A8BE-611CB05AEF08}" srcOrd="0" destOrd="0" presId="urn:microsoft.com/office/officeart/2005/8/layout/cycle4"/>
    <dgm:cxn modelId="{5C50723F-BC1D-4ABE-9510-9A848400C82A}" type="presParOf" srcId="{FDB612DE-EFB8-4985-A8BE-611CB05AEF08}" destId="{054BC714-4946-4D21-A9E5-0D4289526948}" srcOrd="0" destOrd="0" presId="urn:microsoft.com/office/officeart/2005/8/layout/cycle4"/>
    <dgm:cxn modelId="{79749CDE-6468-4B89-BDB9-31ADB270C37B}" type="presParOf" srcId="{054BC714-4946-4D21-A9E5-0D4289526948}" destId="{DF8E92F7-3620-4BC0-B91B-A1697652F994}" srcOrd="0" destOrd="0" presId="urn:microsoft.com/office/officeart/2005/8/layout/cycle4"/>
    <dgm:cxn modelId="{F4334C8F-69B3-44C9-ACA8-18B79AFC36D4}" type="presParOf" srcId="{054BC714-4946-4D21-A9E5-0D4289526948}" destId="{5ECF5983-825A-412E-B09F-DDA6DE89D3A9}" srcOrd="1" destOrd="0" presId="urn:microsoft.com/office/officeart/2005/8/layout/cycle4"/>
    <dgm:cxn modelId="{C78623B5-15E2-4424-9246-61CC3DEE9511}" type="presParOf" srcId="{FDB612DE-EFB8-4985-A8BE-611CB05AEF08}" destId="{9B5A7F11-68F3-4385-A77A-00A0E22A3434}" srcOrd="1" destOrd="0" presId="urn:microsoft.com/office/officeart/2005/8/layout/cycle4"/>
    <dgm:cxn modelId="{0641F3DE-FF0A-4739-BD4B-2A7DE4C98FCC}" type="presParOf" srcId="{9B5A7F11-68F3-4385-A77A-00A0E22A3434}" destId="{17DAC1E3-D79C-4CA1-AD5E-D2BB65D121E7}" srcOrd="0" destOrd="0" presId="urn:microsoft.com/office/officeart/2005/8/layout/cycle4"/>
    <dgm:cxn modelId="{1811A5EC-B840-4DA6-B1F3-DAD97C94820B}" type="presParOf" srcId="{9B5A7F11-68F3-4385-A77A-00A0E22A3434}" destId="{8433B106-DEEF-4F6F-BF40-FAA0E9AE58F2}" srcOrd="1" destOrd="0" presId="urn:microsoft.com/office/officeart/2005/8/layout/cycle4"/>
    <dgm:cxn modelId="{00F9F6CF-3C08-40D4-BE31-D2BE366117BA}" type="presParOf" srcId="{FDB612DE-EFB8-4985-A8BE-611CB05AEF08}" destId="{DB56A4CF-B25A-4A7F-9D30-92D197D432BE}" srcOrd="2" destOrd="0" presId="urn:microsoft.com/office/officeart/2005/8/layout/cycle4"/>
    <dgm:cxn modelId="{6F41F9B9-FC5C-401D-A36F-544BC2D8BA02}" type="presParOf" srcId="{DB56A4CF-B25A-4A7F-9D30-92D197D432BE}" destId="{8B317207-C4EF-407D-8C35-43DE9D83DFED}" srcOrd="0" destOrd="0" presId="urn:microsoft.com/office/officeart/2005/8/layout/cycle4"/>
    <dgm:cxn modelId="{E2BF87CF-7A12-4351-95CB-AFB985637F91}" type="presParOf" srcId="{DB56A4CF-B25A-4A7F-9D30-92D197D432BE}" destId="{FA360002-DB79-4077-891B-3F49240B6511}" srcOrd="1" destOrd="0" presId="urn:microsoft.com/office/officeart/2005/8/layout/cycle4"/>
    <dgm:cxn modelId="{886EC2A0-C3F8-4F4B-8C5C-213C30FA9DCF}" type="presParOf" srcId="{FDB612DE-EFB8-4985-A8BE-611CB05AEF08}" destId="{0C802A3C-B711-4835-8655-F96B880D7FCF}" srcOrd="3" destOrd="0" presId="urn:microsoft.com/office/officeart/2005/8/layout/cycle4"/>
    <dgm:cxn modelId="{BF938773-3C6F-41B6-9668-E1310F651AED}" type="presParOf" srcId="{0C802A3C-B711-4835-8655-F96B880D7FCF}" destId="{92811FBF-9EF8-4B1F-8074-B79F09C8FB3F}" srcOrd="0" destOrd="0" presId="urn:microsoft.com/office/officeart/2005/8/layout/cycle4"/>
    <dgm:cxn modelId="{A4C68918-D746-4176-8976-D784AA5DD77A}" type="presParOf" srcId="{0C802A3C-B711-4835-8655-F96B880D7FCF}" destId="{5BE008BA-0C06-4549-A3C5-CBFCA4E1FB3A}" srcOrd="1" destOrd="0" presId="urn:microsoft.com/office/officeart/2005/8/layout/cycle4"/>
    <dgm:cxn modelId="{2DCB8196-78C4-472C-B92B-0857DEC25C70}" type="presParOf" srcId="{FDB612DE-EFB8-4985-A8BE-611CB05AEF08}" destId="{C822B210-08F9-48B3-8B38-BE9BE273FE20}" srcOrd="4" destOrd="0" presId="urn:microsoft.com/office/officeart/2005/8/layout/cycle4"/>
    <dgm:cxn modelId="{F74DB4A0-2119-4878-9A18-1537AD86427E}" type="presParOf" srcId="{5456023B-CD92-452D-90F9-EE751CC9971A}" destId="{D5C4D9DB-275F-42CC-B684-8AB846CA473E}" srcOrd="1" destOrd="0" presId="urn:microsoft.com/office/officeart/2005/8/layout/cycle4"/>
    <dgm:cxn modelId="{0BC77DE0-2A56-4FE6-9D7C-15B8ADB1543E}" type="presParOf" srcId="{D5C4D9DB-275F-42CC-B684-8AB846CA473E}" destId="{44FDB11A-831F-407C-9305-2F5DB91C2BC2}" srcOrd="0" destOrd="0" presId="urn:microsoft.com/office/officeart/2005/8/layout/cycle4"/>
    <dgm:cxn modelId="{DA128298-2CA9-46BD-87E2-6108217787B9}" type="presParOf" srcId="{D5C4D9DB-275F-42CC-B684-8AB846CA473E}" destId="{4CD03703-95FA-4A1C-8A14-98C17D317C2D}" srcOrd="1" destOrd="0" presId="urn:microsoft.com/office/officeart/2005/8/layout/cycle4"/>
    <dgm:cxn modelId="{9FC77852-4E3B-4DCD-8F7F-82F80B974EF0}" type="presParOf" srcId="{D5C4D9DB-275F-42CC-B684-8AB846CA473E}" destId="{F528F67E-24E7-4A71-8C1C-9E5378073697}" srcOrd="2" destOrd="0" presId="urn:microsoft.com/office/officeart/2005/8/layout/cycle4"/>
    <dgm:cxn modelId="{3968007A-C3B4-4048-A4F7-021D44C40A2D}" type="presParOf" srcId="{D5C4D9DB-275F-42CC-B684-8AB846CA473E}" destId="{5CEBC2FE-F396-4FCA-BCFB-67D4DFCA8E8C}" srcOrd="3" destOrd="0" presId="urn:microsoft.com/office/officeart/2005/8/layout/cycle4"/>
    <dgm:cxn modelId="{6697788E-74C9-4CCB-9419-9C0F819189BE}" type="presParOf" srcId="{D5C4D9DB-275F-42CC-B684-8AB846CA473E}" destId="{5D829B5C-2EA2-4076-984D-3050958FAAB0}" srcOrd="4" destOrd="0" presId="urn:microsoft.com/office/officeart/2005/8/layout/cycle4"/>
    <dgm:cxn modelId="{98567FDA-5B6B-499C-9080-1005A5441FA3}" type="presParOf" srcId="{5456023B-CD92-452D-90F9-EE751CC9971A}" destId="{7F10F31D-28E0-4358-B93E-9BF93125626C}" srcOrd="2" destOrd="0" presId="urn:microsoft.com/office/officeart/2005/8/layout/cycle4"/>
    <dgm:cxn modelId="{A09E158A-ADEA-4960-B269-CACD6972B147}" type="presParOf" srcId="{5456023B-CD92-452D-90F9-EE751CC9971A}" destId="{B21AF904-3812-4668-9AE7-FD7DE15D2AC5}" srcOrd="3" destOrd="0" presId="urn:microsoft.com/office/officeart/2005/8/layout/cycle4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35E1D8-7E36-4F86-AD1E-DE6E8A8EE4BA}" type="doc">
      <dgm:prSet loTypeId="urn:microsoft.com/office/officeart/2005/8/layout/vList2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hu-HU"/>
        </a:p>
      </dgm:t>
    </dgm:pt>
    <dgm:pt modelId="{1A383CD5-1CE3-43E0-BA86-B1A78E8C10D9}">
      <dgm:prSet phldrT="[Szöveg]"/>
      <dgm:spPr/>
      <dgm:t>
        <a:bodyPr/>
        <a:lstStyle/>
        <a:p>
          <a:r>
            <a:rPr lang="hu-HU" dirty="0"/>
            <a:t>A COVID-19 (mellék)hatása </a:t>
          </a:r>
        </a:p>
      </dgm:t>
    </dgm:pt>
    <dgm:pt modelId="{9AE2B0D5-53C6-4EF6-8A41-6DBE29108E6B}" type="parTrans" cxnId="{F16BDFCF-93AB-4377-A6CC-5A77A97E3B53}">
      <dgm:prSet/>
      <dgm:spPr/>
      <dgm:t>
        <a:bodyPr/>
        <a:lstStyle/>
        <a:p>
          <a:endParaRPr lang="hu-HU"/>
        </a:p>
      </dgm:t>
    </dgm:pt>
    <dgm:pt modelId="{6B887303-AEAD-40BE-83FF-7633832579C5}" type="sibTrans" cxnId="{F16BDFCF-93AB-4377-A6CC-5A77A97E3B53}">
      <dgm:prSet/>
      <dgm:spPr/>
      <dgm:t>
        <a:bodyPr/>
        <a:lstStyle/>
        <a:p>
          <a:endParaRPr lang="hu-HU"/>
        </a:p>
      </dgm:t>
    </dgm:pt>
    <dgm:pt modelId="{63977FCB-EAC9-4579-BF9C-B70A0A40A361}">
      <dgm:prSet phldrT="[Szöveg]"/>
      <dgm:spPr/>
      <dgm:t>
        <a:bodyPr/>
        <a:lstStyle/>
        <a:p>
          <a:r>
            <a:rPr lang="hu-HU" dirty="0"/>
            <a:t>Egyedül nem megy</a:t>
          </a:r>
        </a:p>
      </dgm:t>
    </dgm:pt>
    <dgm:pt modelId="{99C3B74B-8FA0-402F-BEFD-963A31966C74}" type="parTrans" cxnId="{FE4E28FF-CCB5-40E7-BECA-68643AB80360}">
      <dgm:prSet/>
      <dgm:spPr/>
      <dgm:t>
        <a:bodyPr/>
        <a:lstStyle/>
        <a:p>
          <a:endParaRPr lang="hu-HU"/>
        </a:p>
      </dgm:t>
    </dgm:pt>
    <dgm:pt modelId="{44232A1B-843A-43A5-9F42-D7FCDF0FC4D0}" type="sibTrans" cxnId="{FE4E28FF-CCB5-40E7-BECA-68643AB80360}">
      <dgm:prSet/>
      <dgm:spPr/>
      <dgm:t>
        <a:bodyPr/>
        <a:lstStyle/>
        <a:p>
          <a:endParaRPr lang="hu-HU"/>
        </a:p>
      </dgm:t>
    </dgm:pt>
    <dgm:pt modelId="{33E48B6F-7878-4EB8-8F56-C2979BA15E4F}">
      <dgm:prSet phldrT="[Szöveg]"/>
      <dgm:spPr/>
      <dgm:t>
        <a:bodyPr/>
        <a:lstStyle/>
        <a:p>
          <a:r>
            <a:rPr lang="hu-HU" dirty="0"/>
            <a:t>A feladatellátás közvetlen igazgatási szervezetbe csatornázása?</a:t>
          </a:r>
        </a:p>
      </dgm:t>
    </dgm:pt>
    <dgm:pt modelId="{784BCC08-14C3-4D31-86B4-75E233CA562E}" type="parTrans" cxnId="{BF59AA08-A04C-40D0-9971-BAFF25AB51C5}">
      <dgm:prSet/>
      <dgm:spPr/>
      <dgm:t>
        <a:bodyPr/>
        <a:lstStyle/>
        <a:p>
          <a:endParaRPr lang="hu-HU"/>
        </a:p>
      </dgm:t>
    </dgm:pt>
    <dgm:pt modelId="{6F5950BD-3D93-421F-8FFF-A87DC578027D}" type="sibTrans" cxnId="{BF59AA08-A04C-40D0-9971-BAFF25AB51C5}">
      <dgm:prSet/>
      <dgm:spPr/>
      <dgm:t>
        <a:bodyPr/>
        <a:lstStyle/>
        <a:p>
          <a:endParaRPr lang="hu-HU"/>
        </a:p>
      </dgm:t>
    </dgm:pt>
    <dgm:pt modelId="{2959389B-1554-4AE0-876F-22778CEC3E38}">
      <dgm:prSet phldrT="[Szöveg]"/>
      <dgm:spPr/>
      <dgm:t>
        <a:bodyPr/>
        <a:lstStyle/>
        <a:p>
          <a:r>
            <a:rPr lang="hu-HU" dirty="0"/>
            <a:t>Különböző tagállamok hatóságai közötti eljárási cselekmények időszerűsége és sorrendisége; eljárási garanciák</a:t>
          </a:r>
        </a:p>
      </dgm:t>
    </dgm:pt>
    <dgm:pt modelId="{73C357FE-AC69-4B53-9B8C-E0FC0F537C94}" type="parTrans" cxnId="{A60A4992-C6B5-4417-85E4-69164DEE8E7B}">
      <dgm:prSet/>
      <dgm:spPr/>
      <dgm:t>
        <a:bodyPr/>
        <a:lstStyle/>
        <a:p>
          <a:endParaRPr lang="hu-HU"/>
        </a:p>
      </dgm:t>
    </dgm:pt>
    <dgm:pt modelId="{C1DED599-B6E9-4264-BFB2-265B11BFBFFB}" type="sibTrans" cxnId="{A60A4992-C6B5-4417-85E4-69164DEE8E7B}">
      <dgm:prSet/>
      <dgm:spPr/>
      <dgm:t>
        <a:bodyPr/>
        <a:lstStyle/>
        <a:p>
          <a:endParaRPr lang="hu-HU"/>
        </a:p>
      </dgm:t>
    </dgm:pt>
    <dgm:pt modelId="{8497B720-1861-42D0-ADC1-C97DB1254436}">
      <dgm:prSet phldrT="[Szöveg]"/>
      <dgm:spPr/>
      <dgm:t>
        <a:bodyPr/>
        <a:lstStyle/>
        <a:p>
          <a:r>
            <a:rPr lang="hu-HU" dirty="0"/>
            <a:t>Eljárásjogi szabályozás fejlesztése</a:t>
          </a:r>
        </a:p>
      </dgm:t>
    </dgm:pt>
    <dgm:pt modelId="{D883E94B-27CB-4866-97C0-EC0D81078EC0}" type="parTrans" cxnId="{73F41818-CBDF-4024-A4B7-CAC1D9A3752D}">
      <dgm:prSet/>
      <dgm:spPr/>
      <dgm:t>
        <a:bodyPr/>
        <a:lstStyle/>
        <a:p>
          <a:endParaRPr lang="hu-HU"/>
        </a:p>
      </dgm:t>
    </dgm:pt>
    <dgm:pt modelId="{A5840359-7176-4C5A-80D2-9716A68E1D25}" type="sibTrans" cxnId="{73F41818-CBDF-4024-A4B7-CAC1D9A3752D}">
      <dgm:prSet/>
      <dgm:spPr/>
      <dgm:t>
        <a:bodyPr/>
        <a:lstStyle/>
        <a:p>
          <a:endParaRPr lang="hu-HU"/>
        </a:p>
      </dgm:t>
    </dgm:pt>
    <dgm:pt modelId="{B06974F9-1552-46AB-841E-0F6AD1344C9A}">
      <dgm:prSet/>
      <dgm:spPr/>
      <dgm:t>
        <a:bodyPr/>
        <a:lstStyle/>
        <a:p>
          <a:r>
            <a:rPr lang="hu-HU" dirty="0"/>
            <a:t>Válsághelyzeti konzuli védelmi feladatok közös apparátus ( </a:t>
          </a:r>
          <a:r>
            <a:rPr lang="hu-HU" dirty="0">
              <a:sym typeface="Wingdings" panose="05000000000000000000" pitchFamily="2" charset="2"/>
            </a:rPr>
            <a:t></a:t>
          </a:r>
          <a:r>
            <a:rPr lang="hu-HU"/>
            <a:t>küldöttségek)</a:t>
          </a:r>
          <a:endParaRPr lang="hu-HU" dirty="0"/>
        </a:p>
      </dgm:t>
    </dgm:pt>
    <dgm:pt modelId="{ECCD74BF-39C5-42AE-8256-B8A1BC8D55E8}" type="parTrans" cxnId="{B48B4E72-0B51-4712-8EDE-D00371E65495}">
      <dgm:prSet/>
      <dgm:spPr/>
      <dgm:t>
        <a:bodyPr/>
        <a:lstStyle/>
        <a:p>
          <a:endParaRPr lang="hu-HU"/>
        </a:p>
      </dgm:t>
    </dgm:pt>
    <dgm:pt modelId="{E3A983B2-9BA2-4EBD-AC79-92014EC19EA3}" type="sibTrans" cxnId="{B48B4E72-0B51-4712-8EDE-D00371E65495}">
      <dgm:prSet/>
      <dgm:spPr/>
      <dgm:t>
        <a:bodyPr/>
        <a:lstStyle/>
        <a:p>
          <a:endParaRPr lang="hu-HU"/>
        </a:p>
      </dgm:t>
    </dgm:pt>
    <dgm:pt modelId="{A46E04F2-7397-43F8-B7CA-7662307B7D8A}" type="pres">
      <dgm:prSet presAssocID="{CB35E1D8-7E36-4F86-AD1E-DE6E8A8EE4BA}" presName="linear" presStyleCnt="0">
        <dgm:presLayoutVars>
          <dgm:animLvl val="lvl"/>
          <dgm:resizeHandles val="exact"/>
        </dgm:presLayoutVars>
      </dgm:prSet>
      <dgm:spPr/>
    </dgm:pt>
    <dgm:pt modelId="{D0E1B013-1F73-4071-B08E-5DF01EA3EF58}" type="pres">
      <dgm:prSet presAssocID="{1A383CD5-1CE3-43E0-BA86-B1A78E8C10D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8BA5AE1-A098-4440-BD76-F40B92E6EB57}" type="pres">
      <dgm:prSet presAssocID="{1A383CD5-1CE3-43E0-BA86-B1A78E8C10D9}" presName="childText" presStyleLbl="revTx" presStyleIdx="0" presStyleCnt="3">
        <dgm:presLayoutVars>
          <dgm:bulletEnabled val="1"/>
        </dgm:presLayoutVars>
      </dgm:prSet>
      <dgm:spPr/>
    </dgm:pt>
    <dgm:pt modelId="{F97D02F5-4F21-4E0E-802D-93B9E2607EF7}" type="pres">
      <dgm:prSet presAssocID="{33E48B6F-7878-4EB8-8F56-C2979BA15E4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0202710-A5B8-457C-8916-B28105EC9CA0}" type="pres">
      <dgm:prSet presAssocID="{33E48B6F-7878-4EB8-8F56-C2979BA15E4F}" presName="childText" presStyleLbl="revTx" presStyleIdx="1" presStyleCnt="3">
        <dgm:presLayoutVars>
          <dgm:bulletEnabled val="1"/>
        </dgm:presLayoutVars>
      </dgm:prSet>
      <dgm:spPr/>
    </dgm:pt>
    <dgm:pt modelId="{D2E237E1-5BA9-48DA-B9BA-80D88193D62F}" type="pres">
      <dgm:prSet presAssocID="{8497B720-1861-42D0-ADC1-C97DB125443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242EB24-5AC2-452C-9144-AC5551EEB306}" type="pres">
      <dgm:prSet presAssocID="{8497B720-1861-42D0-ADC1-C97DB1254436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BF59AA08-A04C-40D0-9971-BAFF25AB51C5}" srcId="{CB35E1D8-7E36-4F86-AD1E-DE6E8A8EE4BA}" destId="{33E48B6F-7878-4EB8-8F56-C2979BA15E4F}" srcOrd="1" destOrd="0" parTransId="{784BCC08-14C3-4D31-86B4-75E233CA562E}" sibTransId="{6F5950BD-3D93-421F-8FFF-A87DC578027D}"/>
    <dgm:cxn modelId="{73F41818-CBDF-4024-A4B7-CAC1D9A3752D}" srcId="{CB35E1D8-7E36-4F86-AD1E-DE6E8A8EE4BA}" destId="{8497B720-1861-42D0-ADC1-C97DB1254436}" srcOrd="2" destOrd="0" parTransId="{D883E94B-27CB-4866-97C0-EC0D81078EC0}" sibTransId="{A5840359-7176-4C5A-80D2-9716A68E1D25}"/>
    <dgm:cxn modelId="{3030FF26-D0D6-46ED-99D1-212293255551}" type="presOf" srcId="{63977FCB-EAC9-4579-BF9C-B70A0A40A361}" destId="{38BA5AE1-A098-4440-BD76-F40B92E6EB57}" srcOrd="0" destOrd="0" presId="urn:microsoft.com/office/officeart/2005/8/layout/vList2"/>
    <dgm:cxn modelId="{B48B4E72-0B51-4712-8EDE-D00371E65495}" srcId="{33E48B6F-7878-4EB8-8F56-C2979BA15E4F}" destId="{B06974F9-1552-46AB-841E-0F6AD1344C9A}" srcOrd="0" destOrd="0" parTransId="{ECCD74BF-39C5-42AE-8256-B8A1BC8D55E8}" sibTransId="{E3A983B2-9BA2-4EBD-AC79-92014EC19EA3}"/>
    <dgm:cxn modelId="{E514368E-E7A2-4E3B-86DD-51B23A65B39A}" type="presOf" srcId="{33E48B6F-7878-4EB8-8F56-C2979BA15E4F}" destId="{F97D02F5-4F21-4E0E-802D-93B9E2607EF7}" srcOrd="0" destOrd="0" presId="urn:microsoft.com/office/officeart/2005/8/layout/vList2"/>
    <dgm:cxn modelId="{A60A4992-C6B5-4417-85E4-69164DEE8E7B}" srcId="{8497B720-1861-42D0-ADC1-C97DB1254436}" destId="{2959389B-1554-4AE0-876F-22778CEC3E38}" srcOrd="0" destOrd="0" parTransId="{73C357FE-AC69-4B53-9B8C-E0FC0F537C94}" sibTransId="{C1DED599-B6E9-4264-BFB2-265B11BFBFFB}"/>
    <dgm:cxn modelId="{A5E85BB7-46D7-43D2-A224-02BAD16BE84A}" type="presOf" srcId="{8497B720-1861-42D0-ADC1-C97DB1254436}" destId="{D2E237E1-5BA9-48DA-B9BA-80D88193D62F}" srcOrd="0" destOrd="0" presId="urn:microsoft.com/office/officeart/2005/8/layout/vList2"/>
    <dgm:cxn modelId="{C4796BB9-742B-4789-8E09-619172ED0882}" type="presOf" srcId="{B06974F9-1552-46AB-841E-0F6AD1344C9A}" destId="{B0202710-A5B8-457C-8916-B28105EC9CA0}" srcOrd="0" destOrd="0" presId="urn:microsoft.com/office/officeart/2005/8/layout/vList2"/>
    <dgm:cxn modelId="{F16BDFCF-93AB-4377-A6CC-5A77A97E3B53}" srcId="{CB35E1D8-7E36-4F86-AD1E-DE6E8A8EE4BA}" destId="{1A383CD5-1CE3-43E0-BA86-B1A78E8C10D9}" srcOrd="0" destOrd="0" parTransId="{9AE2B0D5-53C6-4EF6-8A41-6DBE29108E6B}" sibTransId="{6B887303-AEAD-40BE-83FF-7633832579C5}"/>
    <dgm:cxn modelId="{FB7429E1-7932-4A92-8B7A-000AF8E7C0A8}" type="presOf" srcId="{CB35E1D8-7E36-4F86-AD1E-DE6E8A8EE4BA}" destId="{A46E04F2-7397-43F8-B7CA-7662307B7D8A}" srcOrd="0" destOrd="0" presId="urn:microsoft.com/office/officeart/2005/8/layout/vList2"/>
    <dgm:cxn modelId="{BB6FB3FC-343A-4A98-964C-931AEFDE9643}" type="presOf" srcId="{1A383CD5-1CE3-43E0-BA86-B1A78E8C10D9}" destId="{D0E1B013-1F73-4071-B08E-5DF01EA3EF58}" srcOrd="0" destOrd="0" presId="urn:microsoft.com/office/officeart/2005/8/layout/vList2"/>
    <dgm:cxn modelId="{88EAD6FE-3F0B-4050-B062-5DA18EEDA019}" type="presOf" srcId="{2959389B-1554-4AE0-876F-22778CEC3E38}" destId="{D242EB24-5AC2-452C-9144-AC5551EEB306}" srcOrd="0" destOrd="0" presId="urn:microsoft.com/office/officeart/2005/8/layout/vList2"/>
    <dgm:cxn modelId="{FE4E28FF-CCB5-40E7-BECA-68643AB80360}" srcId="{1A383CD5-1CE3-43E0-BA86-B1A78E8C10D9}" destId="{63977FCB-EAC9-4579-BF9C-B70A0A40A361}" srcOrd="0" destOrd="0" parTransId="{99C3B74B-8FA0-402F-BEFD-963A31966C74}" sibTransId="{44232A1B-843A-43A5-9F42-D7FCDF0FC4D0}"/>
    <dgm:cxn modelId="{A505DED0-53BF-4A47-9043-A02BCDFA8074}" type="presParOf" srcId="{A46E04F2-7397-43F8-B7CA-7662307B7D8A}" destId="{D0E1B013-1F73-4071-B08E-5DF01EA3EF58}" srcOrd="0" destOrd="0" presId="urn:microsoft.com/office/officeart/2005/8/layout/vList2"/>
    <dgm:cxn modelId="{B9C22D22-0B04-4F92-B74E-5BB15A765F90}" type="presParOf" srcId="{A46E04F2-7397-43F8-B7CA-7662307B7D8A}" destId="{38BA5AE1-A098-4440-BD76-F40B92E6EB57}" srcOrd="1" destOrd="0" presId="urn:microsoft.com/office/officeart/2005/8/layout/vList2"/>
    <dgm:cxn modelId="{7E33743E-1762-40EB-9637-EF45446A71CF}" type="presParOf" srcId="{A46E04F2-7397-43F8-B7CA-7662307B7D8A}" destId="{F97D02F5-4F21-4E0E-802D-93B9E2607EF7}" srcOrd="2" destOrd="0" presId="urn:microsoft.com/office/officeart/2005/8/layout/vList2"/>
    <dgm:cxn modelId="{A838F237-8982-49EA-BCB0-1FBA02582826}" type="presParOf" srcId="{A46E04F2-7397-43F8-B7CA-7662307B7D8A}" destId="{B0202710-A5B8-457C-8916-B28105EC9CA0}" srcOrd="3" destOrd="0" presId="urn:microsoft.com/office/officeart/2005/8/layout/vList2"/>
    <dgm:cxn modelId="{6BBA9C86-6614-4516-8ED1-AD0B586521E3}" type="presParOf" srcId="{A46E04F2-7397-43F8-B7CA-7662307B7D8A}" destId="{D2E237E1-5BA9-48DA-B9BA-80D88193D62F}" srcOrd="4" destOrd="0" presId="urn:microsoft.com/office/officeart/2005/8/layout/vList2"/>
    <dgm:cxn modelId="{E802418F-626F-4A13-92A7-8F771C95B452}" type="presParOf" srcId="{A46E04F2-7397-43F8-B7CA-7662307B7D8A}" destId="{D242EB24-5AC2-452C-9144-AC5551EEB30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13507-8B83-4A64-8DD3-FFF6AF961819}">
      <dsp:nvSpPr>
        <dsp:cNvPr id="0" name=""/>
        <dsp:cNvSpPr/>
      </dsp:nvSpPr>
      <dsp:spPr>
        <a:xfrm>
          <a:off x="355396" y="1892"/>
          <a:ext cx="2730805" cy="703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/>
            <a:t>Első fázis: a közös politika kormányközi jellege</a:t>
          </a:r>
          <a:endParaRPr lang="hu-HU" sz="1300" kern="1200" dirty="0"/>
        </a:p>
      </dsp:txBody>
      <dsp:txXfrm>
        <a:off x="376012" y="22508"/>
        <a:ext cx="2689573" cy="662640"/>
      </dsp:txXfrm>
    </dsp:sp>
    <dsp:sp modelId="{169556F2-F0A6-4F2A-93D5-EED42C235625}">
      <dsp:nvSpPr>
        <dsp:cNvPr id="0" name=""/>
        <dsp:cNvSpPr/>
      </dsp:nvSpPr>
      <dsp:spPr>
        <a:xfrm rot="5400000">
          <a:off x="1588822" y="723361"/>
          <a:ext cx="263952" cy="3167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100" kern="1200"/>
        </a:p>
      </dsp:txBody>
      <dsp:txXfrm rot="-5400000">
        <a:off x="1625775" y="749756"/>
        <a:ext cx="190046" cy="184766"/>
      </dsp:txXfrm>
    </dsp:sp>
    <dsp:sp modelId="{6843B61E-00E8-459C-95D8-D1EBF19C2043}">
      <dsp:nvSpPr>
        <dsp:cNvPr id="0" name=""/>
        <dsp:cNvSpPr/>
      </dsp:nvSpPr>
      <dsp:spPr>
        <a:xfrm>
          <a:off x="355396" y="1057700"/>
          <a:ext cx="2730805" cy="703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 dirty="0"/>
            <a:t>Második fázis: az európai közigazgatási rendszerbe integrálás megkezdődik (2015/637 tanácsi irányelv )</a:t>
          </a:r>
        </a:p>
      </dsp:txBody>
      <dsp:txXfrm>
        <a:off x="376012" y="1078316"/>
        <a:ext cx="2689573" cy="662640"/>
      </dsp:txXfrm>
    </dsp:sp>
    <dsp:sp modelId="{A547B465-B0AE-4205-BF23-70CC116329F7}">
      <dsp:nvSpPr>
        <dsp:cNvPr id="0" name=""/>
        <dsp:cNvSpPr/>
      </dsp:nvSpPr>
      <dsp:spPr>
        <a:xfrm rot="5400000">
          <a:off x="1588822" y="1779170"/>
          <a:ext cx="263952" cy="3167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100" kern="1200"/>
        </a:p>
      </dsp:txBody>
      <dsp:txXfrm rot="-5400000">
        <a:off x="1625775" y="1805565"/>
        <a:ext cx="190046" cy="184766"/>
      </dsp:txXfrm>
    </dsp:sp>
    <dsp:sp modelId="{023CDAE9-E802-4C5A-BED7-BCE57688AAD1}">
      <dsp:nvSpPr>
        <dsp:cNvPr id="0" name=""/>
        <dsp:cNvSpPr/>
      </dsp:nvSpPr>
      <dsp:spPr>
        <a:xfrm>
          <a:off x="355396" y="2113509"/>
          <a:ext cx="2730805" cy="703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 dirty="0"/>
            <a:t>Harmadik fázis: uniós hatósági eljárásjogi alapok részletes lefektetése </a:t>
          </a:r>
          <a:r>
            <a:rPr lang="hu-HU" sz="1300" b="1" kern="1200" dirty="0"/>
            <a:t>(</a:t>
          </a:r>
          <a:r>
            <a:rPr lang="hu-HU" sz="1300" b="0" i="0" kern="1200" dirty="0"/>
            <a:t>2019/997</a:t>
          </a:r>
          <a:r>
            <a:rPr lang="hu-HU" sz="1300" b="1" i="0" kern="1200" dirty="0"/>
            <a:t> </a:t>
          </a:r>
          <a:r>
            <a:rPr lang="hu-HU" sz="1300" b="0" i="0" kern="1200" dirty="0"/>
            <a:t>tanácsi irányelv)</a:t>
          </a:r>
          <a:endParaRPr lang="hu-HU" sz="1300" kern="1200" dirty="0"/>
        </a:p>
      </dsp:txBody>
      <dsp:txXfrm>
        <a:off x="376012" y="2134125"/>
        <a:ext cx="2689573" cy="662640"/>
      </dsp:txXfrm>
    </dsp:sp>
    <dsp:sp modelId="{A6655BDF-FF7D-48EC-8B23-7C5BC09AC196}">
      <dsp:nvSpPr>
        <dsp:cNvPr id="0" name=""/>
        <dsp:cNvSpPr/>
      </dsp:nvSpPr>
      <dsp:spPr>
        <a:xfrm rot="5400000">
          <a:off x="1588822" y="2834978"/>
          <a:ext cx="263952" cy="3167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100" kern="1200"/>
        </a:p>
      </dsp:txBody>
      <dsp:txXfrm rot="-5400000">
        <a:off x="1625775" y="2861373"/>
        <a:ext cx="190046" cy="184766"/>
      </dsp:txXfrm>
    </dsp:sp>
    <dsp:sp modelId="{FA574E98-4CE1-4795-8159-FE1606D7BC5E}">
      <dsp:nvSpPr>
        <dsp:cNvPr id="0" name=""/>
        <dsp:cNvSpPr/>
      </dsp:nvSpPr>
      <dsp:spPr>
        <a:xfrm>
          <a:off x="355396" y="3169318"/>
          <a:ext cx="2730805" cy="703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 dirty="0"/>
            <a:t>További </a:t>
          </a:r>
          <a:r>
            <a:rPr lang="hu-HU" sz="1300" kern="1200" dirty="0" err="1"/>
            <a:t>európaizáció</a:t>
          </a:r>
          <a:r>
            <a:rPr lang="hu-HU" sz="1300" kern="1200" dirty="0"/>
            <a:t>  </a:t>
          </a:r>
        </a:p>
      </dsp:txBody>
      <dsp:txXfrm>
        <a:off x="376012" y="3189934"/>
        <a:ext cx="2689573" cy="6626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17207-C4EF-407D-8C35-43DE9D83DFED}">
      <dsp:nvSpPr>
        <dsp:cNvPr id="0" name=""/>
        <dsp:cNvSpPr/>
      </dsp:nvSpPr>
      <dsp:spPr>
        <a:xfrm>
          <a:off x="2747861" y="2398458"/>
          <a:ext cx="1684172" cy="109096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hu-H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állampolgárság szerinti állam visszajelzése</a:t>
          </a:r>
        </a:p>
      </dsp:txBody>
      <dsp:txXfrm>
        <a:off x="3277077" y="2695164"/>
        <a:ext cx="1130991" cy="770291"/>
      </dsp:txXfrm>
    </dsp:sp>
    <dsp:sp modelId="{92811FBF-9EF8-4B1F-8074-B79F09C8FB3F}">
      <dsp:nvSpPr>
        <dsp:cNvPr id="0" name=""/>
        <dsp:cNvSpPr/>
      </dsp:nvSpPr>
      <dsp:spPr>
        <a:xfrm>
          <a:off x="-68878" y="2398458"/>
          <a:ext cx="1684172" cy="109096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az úti okmány </a:t>
          </a:r>
          <a:r>
            <a:rPr lang="hu-H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kibocsátása</a:t>
          </a:r>
        </a:p>
      </dsp:txBody>
      <dsp:txXfrm>
        <a:off x="-44913" y="2695164"/>
        <a:ext cx="1130991" cy="770291"/>
      </dsp:txXfrm>
    </dsp:sp>
    <dsp:sp modelId="{17DAC1E3-D79C-4CA1-AD5E-D2BB65D121E7}">
      <dsp:nvSpPr>
        <dsp:cNvPr id="0" name=""/>
        <dsp:cNvSpPr/>
      </dsp:nvSpPr>
      <dsp:spPr>
        <a:xfrm>
          <a:off x="2541225" y="118740"/>
          <a:ext cx="1959686" cy="109096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 </a:t>
          </a:r>
          <a:r>
            <a:rPr lang="hu-HU" sz="1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kérelem</a:t>
          </a:r>
          <a:r>
            <a:rPr lang="hu-H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benyújtása-</a:t>
          </a:r>
          <a:r>
            <a:rPr lang="hu-HU" sz="1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személyazonosság-ellenőrzés    </a:t>
          </a:r>
          <a:r>
            <a:rPr lang="hu-H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kezdeményezése</a:t>
          </a:r>
        </a:p>
      </dsp:txBody>
      <dsp:txXfrm>
        <a:off x="3153096" y="142705"/>
        <a:ext cx="1323850" cy="770291"/>
      </dsp:txXfrm>
    </dsp:sp>
    <dsp:sp modelId="{DF8E92F7-3620-4BC0-B91B-A1697652F994}">
      <dsp:nvSpPr>
        <dsp:cNvPr id="0" name=""/>
        <dsp:cNvSpPr/>
      </dsp:nvSpPr>
      <dsp:spPr>
        <a:xfrm>
          <a:off x="-68878" y="103543"/>
          <a:ext cx="1684172" cy="1090962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az úti okmány érvényességi idejének </a:t>
          </a:r>
          <a:r>
            <a:rPr lang="hu-HU" sz="1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lejárta</a:t>
          </a:r>
        </a:p>
      </dsp:txBody>
      <dsp:txXfrm>
        <a:off x="-44913" y="127508"/>
        <a:ext cx="1130991" cy="770291"/>
      </dsp:txXfrm>
    </dsp:sp>
    <dsp:sp modelId="{44FDB11A-831F-407C-9305-2F5DB91C2BC2}">
      <dsp:nvSpPr>
        <dsp:cNvPr id="0" name=""/>
        <dsp:cNvSpPr/>
      </dsp:nvSpPr>
      <dsp:spPr>
        <a:xfrm>
          <a:off x="820469" y="500525"/>
          <a:ext cx="1319951" cy="1232043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2 (15) nap</a:t>
          </a:r>
        </a:p>
      </dsp:txBody>
      <dsp:txXfrm>
        <a:off x="1207074" y="861382"/>
        <a:ext cx="933346" cy="871186"/>
      </dsp:txXfrm>
    </dsp:sp>
    <dsp:sp modelId="{4CD03703-95FA-4A1C-8A14-98C17D317C2D}">
      <dsp:nvSpPr>
        <dsp:cNvPr id="0" name=""/>
        <dsp:cNvSpPr/>
      </dsp:nvSpPr>
      <dsp:spPr>
        <a:xfrm rot="5400000">
          <a:off x="2262317" y="452570"/>
          <a:ext cx="1232043" cy="1319951"/>
        </a:xfrm>
        <a:prstGeom prst="pieWedge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Max.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 </a:t>
          </a:r>
          <a:r>
            <a:rPr lang="hu-H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munkanap </a:t>
          </a:r>
          <a:endParaRPr lang="hu-H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218363" y="857381"/>
        <a:ext cx="933346" cy="871186"/>
      </dsp:txXfrm>
    </dsp:sp>
    <dsp:sp modelId="{F528F67E-24E7-4A71-8C1C-9E5378073697}">
      <dsp:nvSpPr>
        <dsp:cNvPr id="0" name=""/>
        <dsp:cNvSpPr/>
      </dsp:nvSpPr>
      <dsp:spPr>
        <a:xfrm rot="10800000">
          <a:off x="2203040" y="1784589"/>
          <a:ext cx="1319951" cy="1232043"/>
        </a:xfrm>
        <a:prstGeom prst="pieWedge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Max.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hu-H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munkanap</a:t>
          </a:r>
          <a:endParaRPr lang="hu-H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203040" y="1784589"/>
        <a:ext cx="933346" cy="871186"/>
      </dsp:txXfrm>
    </dsp:sp>
    <dsp:sp modelId="{5CEBC2FE-F396-4FCA-BCFB-67D4DFCA8E8C}">
      <dsp:nvSpPr>
        <dsp:cNvPr id="0" name=""/>
        <dsp:cNvSpPr/>
      </dsp:nvSpPr>
      <dsp:spPr>
        <a:xfrm rot="16200000">
          <a:off x="857101" y="1722595"/>
          <a:ext cx="1232043" cy="1319951"/>
        </a:xfrm>
        <a:prstGeom prst="pieWedge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Max.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hu-H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munkanap </a:t>
          </a:r>
        </a:p>
      </dsp:txBody>
      <dsp:txXfrm rot="5400000">
        <a:off x="1199752" y="1766549"/>
        <a:ext cx="933346" cy="871186"/>
      </dsp:txXfrm>
    </dsp:sp>
    <dsp:sp modelId="{7F10F31D-28E0-4358-B93E-9BF93125626C}">
      <dsp:nvSpPr>
        <dsp:cNvPr id="0" name=""/>
        <dsp:cNvSpPr/>
      </dsp:nvSpPr>
      <dsp:spPr>
        <a:xfrm>
          <a:off x="1961175" y="1501338"/>
          <a:ext cx="509683" cy="443203"/>
        </a:xfrm>
        <a:prstGeom prst="circularArrow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1AF904-3812-4668-9AE7-FD7DE15D2AC5}">
      <dsp:nvSpPr>
        <dsp:cNvPr id="0" name=""/>
        <dsp:cNvSpPr/>
      </dsp:nvSpPr>
      <dsp:spPr>
        <a:xfrm rot="10800000">
          <a:off x="1961175" y="1671801"/>
          <a:ext cx="509683" cy="443203"/>
        </a:xfrm>
        <a:prstGeom prst="circularArrow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1B013-1F73-4071-B08E-5DF01EA3EF58}">
      <dsp:nvSpPr>
        <dsp:cNvPr id="0" name=""/>
        <dsp:cNvSpPr/>
      </dsp:nvSpPr>
      <dsp:spPr>
        <a:xfrm>
          <a:off x="0" y="114558"/>
          <a:ext cx="5694074" cy="40774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A COVID-19 (mellék)hatása </a:t>
          </a:r>
        </a:p>
      </dsp:txBody>
      <dsp:txXfrm>
        <a:off x="19904" y="134462"/>
        <a:ext cx="5654266" cy="367937"/>
      </dsp:txXfrm>
    </dsp:sp>
    <dsp:sp modelId="{38BA5AE1-A098-4440-BD76-F40B92E6EB57}">
      <dsp:nvSpPr>
        <dsp:cNvPr id="0" name=""/>
        <dsp:cNvSpPr/>
      </dsp:nvSpPr>
      <dsp:spPr>
        <a:xfrm>
          <a:off x="0" y="522303"/>
          <a:ext cx="5694074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787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300" kern="1200" dirty="0"/>
            <a:t>Egyedül nem megy</a:t>
          </a:r>
        </a:p>
      </dsp:txBody>
      <dsp:txXfrm>
        <a:off x="0" y="522303"/>
        <a:ext cx="5694074" cy="281520"/>
      </dsp:txXfrm>
    </dsp:sp>
    <dsp:sp modelId="{F97D02F5-4F21-4E0E-802D-93B9E2607EF7}">
      <dsp:nvSpPr>
        <dsp:cNvPr id="0" name=""/>
        <dsp:cNvSpPr/>
      </dsp:nvSpPr>
      <dsp:spPr>
        <a:xfrm>
          <a:off x="0" y="803823"/>
          <a:ext cx="5694074" cy="40774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A feladatellátás közvetlen igazgatási szervezetbe csatornázása?</a:t>
          </a:r>
        </a:p>
      </dsp:txBody>
      <dsp:txXfrm>
        <a:off x="19904" y="823727"/>
        <a:ext cx="5654266" cy="367937"/>
      </dsp:txXfrm>
    </dsp:sp>
    <dsp:sp modelId="{B0202710-A5B8-457C-8916-B28105EC9CA0}">
      <dsp:nvSpPr>
        <dsp:cNvPr id="0" name=""/>
        <dsp:cNvSpPr/>
      </dsp:nvSpPr>
      <dsp:spPr>
        <a:xfrm>
          <a:off x="0" y="1211568"/>
          <a:ext cx="5694074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787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300" kern="1200" dirty="0"/>
            <a:t>Válsághelyzeti konzuli védelmi feladatok közös apparátus ( </a:t>
          </a:r>
          <a:r>
            <a:rPr lang="hu-HU" sz="1300" kern="1200" dirty="0">
              <a:sym typeface="Wingdings" panose="05000000000000000000" pitchFamily="2" charset="2"/>
            </a:rPr>
            <a:t></a:t>
          </a:r>
          <a:r>
            <a:rPr lang="hu-HU" sz="1300" kern="1200"/>
            <a:t>küldöttségek)</a:t>
          </a:r>
          <a:endParaRPr lang="hu-HU" sz="1300" kern="1200" dirty="0"/>
        </a:p>
      </dsp:txBody>
      <dsp:txXfrm>
        <a:off x="0" y="1211568"/>
        <a:ext cx="5694074" cy="281520"/>
      </dsp:txXfrm>
    </dsp:sp>
    <dsp:sp modelId="{D2E237E1-5BA9-48DA-B9BA-80D88193D62F}">
      <dsp:nvSpPr>
        <dsp:cNvPr id="0" name=""/>
        <dsp:cNvSpPr/>
      </dsp:nvSpPr>
      <dsp:spPr>
        <a:xfrm>
          <a:off x="0" y="1493088"/>
          <a:ext cx="5694074" cy="40774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Eljárásjogi szabályozás fejlesztése</a:t>
          </a:r>
        </a:p>
      </dsp:txBody>
      <dsp:txXfrm>
        <a:off x="19904" y="1512992"/>
        <a:ext cx="5654266" cy="367937"/>
      </dsp:txXfrm>
    </dsp:sp>
    <dsp:sp modelId="{D242EB24-5AC2-452C-9144-AC5551EEB306}">
      <dsp:nvSpPr>
        <dsp:cNvPr id="0" name=""/>
        <dsp:cNvSpPr/>
      </dsp:nvSpPr>
      <dsp:spPr>
        <a:xfrm>
          <a:off x="0" y="1900833"/>
          <a:ext cx="5694074" cy="413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787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300" kern="1200" dirty="0"/>
            <a:t>Különböző tagállamok hatóságai közötti eljárási cselekmények időszerűsége és sorrendisége; eljárási garanciák</a:t>
          </a:r>
        </a:p>
      </dsp:txBody>
      <dsp:txXfrm>
        <a:off x="0" y="1900833"/>
        <a:ext cx="5694074" cy="413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AF853-1979-4EAA-B2A3-49842773BCFB}" type="datetimeFigureOut">
              <a:rPr lang="hu-HU" smtClean="0"/>
              <a:t>2022. 04. 26.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71412-C293-47A8-8CDC-28F7A724D3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110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0F004-6D76-4459-9772-1CB45C6A31F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9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00CB-D045-4B11-B6CF-6AA7E2949B13}" type="datetimeFigureOut">
              <a:rPr lang="hu-HU" smtClean="0"/>
              <a:t>2022. 04. 26.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0497A-5E83-4052-882A-CA8F4FD2DE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0814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00CB-D045-4B11-B6CF-6AA7E2949B13}" type="datetimeFigureOut">
              <a:rPr lang="hu-HU" smtClean="0"/>
              <a:t>2022. 04. 26.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0497A-5E83-4052-882A-CA8F4FD2DE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4303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00CB-D045-4B11-B6CF-6AA7E2949B13}" type="datetimeFigureOut">
              <a:rPr lang="hu-HU" smtClean="0"/>
              <a:t>2022. 04. 26.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0497A-5E83-4052-882A-CA8F4FD2DE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4218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00CB-D045-4B11-B6CF-6AA7E2949B13}" type="datetimeFigureOut">
              <a:rPr lang="hu-HU" smtClean="0"/>
              <a:t>2022. 04. 26.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0497A-5E83-4052-882A-CA8F4FD2DE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010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00CB-D045-4B11-B6CF-6AA7E2949B13}" type="datetimeFigureOut">
              <a:rPr lang="hu-HU" smtClean="0"/>
              <a:t>2022. 04. 26.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0497A-5E83-4052-882A-CA8F4FD2DE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5801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00CB-D045-4B11-B6CF-6AA7E2949B13}" type="datetimeFigureOut">
              <a:rPr lang="hu-HU" smtClean="0"/>
              <a:t>2022. 04. 26.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0497A-5E83-4052-882A-CA8F4FD2DE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616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00CB-D045-4B11-B6CF-6AA7E2949B13}" type="datetimeFigureOut">
              <a:rPr lang="hu-HU" smtClean="0"/>
              <a:t>2022. 04. 26.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0497A-5E83-4052-882A-CA8F4FD2DE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0983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00CB-D045-4B11-B6CF-6AA7E2949B13}" type="datetimeFigureOut">
              <a:rPr lang="hu-HU" smtClean="0"/>
              <a:t>2022. 04. 26.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0497A-5E83-4052-882A-CA8F4FD2DE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8583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00CB-D045-4B11-B6CF-6AA7E2949B13}" type="datetimeFigureOut">
              <a:rPr lang="hu-HU" smtClean="0"/>
              <a:t>2022. 04. 26.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0497A-5E83-4052-882A-CA8F4FD2DE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9125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00CB-D045-4B11-B6CF-6AA7E2949B13}" type="datetimeFigureOut">
              <a:rPr lang="hu-HU" smtClean="0"/>
              <a:t>2022. 04. 26.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0497A-5E83-4052-882A-CA8F4FD2DE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7264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00CB-D045-4B11-B6CF-6AA7E2949B13}" type="datetimeFigureOut">
              <a:rPr lang="hu-HU" smtClean="0"/>
              <a:t>2022. 04. 26.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0497A-5E83-4052-882A-CA8F4FD2DE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4470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A00CB-D045-4B11-B6CF-6AA7E2949B13}" type="datetimeFigureOut">
              <a:rPr lang="hu-HU" smtClean="0"/>
              <a:t>2022. 04. 26.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0497A-5E83-4052-882A-CA8F4FD2DE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589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satlos.e@juris.u-szeged.h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eas.europa.eu/eeas/about-european-external-action-service_en#8419" TargetMode="Externa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85731"/>
            <a:ext cx="9144000" cy="157269"/>
          </a:xfrm>
          <a:prstGeom prst="rect">
            <a:avLst/>
          </a:prstGeom>
          <a:solidFill>
            <a:srgbClr val="545454"/>
          </a:solidFill>
        </p:spPr>
      </p:sp>
      <p:sp>
        <p:nvSpPr>
          <p:cNvPr id="3" name="AutoShape 3"/>
          <p:cNvSpPr/>
          <p:nvPr/>
        </p:nvSpPr>
        <p:spPr>
          <a:xfrm>
            <a:off x="0" y="5655733"/>
            <a:ext cx="9144000" cy="1202267"/>
          </a:xfrm>
          <a:prstGeom prst="rect">
            <a:avLst/>
          </a:prstGeom>
          <a:solidFill>
            <a:srgbClr val="FFDE59"/>
          </a:solidFill>
        </p:spPr>
      </p:sp>
      <p:sp>
        <p:nvSpPr>
          <p:cNvPr id="4" name="TextBox 4"/>
          <p:cNvSpPr txBox="1"/>
          <p:nvPr/>
        </p:nvSpPr>
        <p:spPr>
          <a:xfrm>
            <a:off x="3828158" y="3320416"/>
            <a:ext cx="6350" cy="204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16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545609" y="3284220"/>
            <a:ext cx="52785" cy="258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223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02089" y="2629738"/>
            <a:ext cx="5939821" cy="19082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spcBef>
                <a:spcPct val="0"/>
              </a:spcBef>
              <a:defRPr/>
            </a:pPr>
            <a:r>
              <a:rPr lang="hu-H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konzuli védelem európai közigazgatása </a:t>
            </a:r>
          </a:p>
          <a:p>
            <a:pPr algn="ctr" defTabSz="609630">
              <a:spcBef>
                <a:spcPct val="0"/>
              </a:spcBef>
              <a:defRPr/>
            </a:pPr>
            <a:r>
              <a:rPr lang="hu-H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eljárásjogi szempontból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06388" y="5763599"/>
            <a:ext cx="7518400" cy="9079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Dr. Csatlós Erzsébet, PhD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adjunktus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 </a:t>
            </a: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600" b="1" dirty="0">
                <a:solidFill>
                  <a:srgbClr val="000000"/>
                </a:solidFill>
                <a:latin typeface="Open Sans"/>
              </a:rPr>
              <a:t>SZTE ÁJTK Közjogi Intézet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  <a:hlinkClick r:id="rId3"/>
              </a:rPr>
              <a:t>Csatlos.e@juris.u-szeged.hu</a:t>
            </a: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6888295" y="6271223"/>
            <a:ext cx="20049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lura" panose="020B0604020202020204" charset="-18"/>
                <a:ea typeface="+mn-ea"/>
                <a:cs typeface="+mn-cs"/>
              </a:rPr>
              <a:t>„</a:t>
            </a:r>
            <a:r>
              <a:rPr kumimoji="0" lang="hu-HU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lura" panose="020B0604020202020204" charset="-18"/>
                <a:ea typeface="+mn-ea"/>
                <a:cs typeface="+mn-cs"/>
              </a:rPr>
              <a:t>Vitam</a:t>
            </a: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lura" panose="020B0604020202020204" charset="-18"/>
                <a:ea typeface="+mn-ea"/>
                <a:cs typeface="+mn-cs"/>
              </a:rPr>
              <a:t> </a:t>
            </a:r>
            <a:r>
              <a:rPr kumimoji="0" lang="hu-HU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lura" panose="020B0604020202020204" charset="-18"/>
                <a:ea typeface="+mn-ea"/>
                <a:cs typeface="+mn-cs"/>
              </a:rPr>
              <a:t>impendere</a:t>
            </a: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lura" panose="020B0604020202020204" charset="-18"/>
                <a:ea typeface="+mn-ea"/>
                <a:cs typeface="+mn-cs"/>
              </a:rPr>
              <a:t> </a:t>
            </a:r>
            <a:r>
              <a:rPr kumimoji="0" lang="hu-HU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lura" panose="020B0604020202020204" charset="-18"/>
                <a:ea typeface="+mn-ea"/>
                <a:cs typeface="+mn-cs"/>
              </a:rPr>
              <a:t>vero</a:t>
            </a: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lura" panose="020B0604020202020204" charset="-18"/>
                <a:ea typeface="+mn-ea"/>
                <a:cs typeface="+mn-cs"/>
              </a:rPr>
              <a:t>”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786" y="127194"/>
            <a:ext cx="1519646" cy="203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863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9E35FECC-EF13-4463-9433-D376D3A900AA}"/>
              </a:ext>
            </a:extLst>
          </p:cNvPr>
          <p:cNvSpPr txBox="1"/>
          <p:nvPr/>
        </p:nvSpPr>
        <p:spPr>
          <a:xfrm>
            <a:off x="216332" y="5911641"/>
            <a:ext cx="8408194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A</a:t>
            </a:r>
            <a:r>
              <a:rPr lang="hu-HU" sz="3100" b="1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z uniós polgár </a:t>
            </a:r>
            <a:r>
              <a:rPr lang="en-US" sz="3100" b="1" dirty="0" err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konzuli</a:t>
            </a:r>
            <a:r>
              <a:rPr lang="en-US" sz="3100" b="1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100" b="1" dirty="0" err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véde</a:t>
            </a:r>
            <a:r>
              <a:rPr lang="hu-HU" sz="3100" b="1" dirty="0" err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lme</a:t>
            </a:r>
            <a:r>
              <a:rPr lang="hu-HU" sz="3100" b="1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100" b="1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mint </a:t>
            </a:r>
            <a:r>
              <a:rPr lang="en-US" sz="3100" b="1" dirty="0" err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állami</a:t>
            </a:r>
            <a:r>
              <a:rPr lang="en-US" sz="3100" b="1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100" b="1" dirty="0" err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feladat</a:t>
            </a:r>
            <a:endParaRPr lang="en-US" sz="31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D9E16E9B-F1ED-4867-8458-94DF30346A11}"/>
              </a:ext>
            </a:extLst>
          </p:cNvPr>
          <p:cNvSpPr txBox="1"/>
          <p:nvPr/>
        </p:nvSpPr>
        <p:spPr>
          <a:xfrm>
            <a:off x="5758192" y="2569902"/>
            <a:ext cx="1113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chemeClr val="bg1"/>
                </a:solidFill>
              </a:rPr>
              <a:t>Állam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D97E9A52-8E50-4114-9712-0E909ED0D4E2}"/>
              </a:ext>
            </a:extLst>
          </p:cNvPr>
          <p:cNvSpPr txBox="1"/>
          <p:nvPr/>
        </p:nvSpPr>
        <p:spPr>
          <a:xfrm>
            <a:off x="4791080" y="4886027"/>
            <a:ext cx="3833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bg1"/>
                </a:solidFill>
              </a:rPr>
              <a:t>Bajba jutott állampolgár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87679B29-4879-44F5-98DE-C9821BD762C5}"/>
              </a:ext>
            </a:extLst>
          </p:cNvPr>
          <p:cNvSpPr txBox="1"/>
          <p:nvPr/>
        </p:nvSpPr>
        <p:spPr>
          <a:xfrm>
            <a:off x="3657930" y="1298067"/>
            <a:ext cx="5314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>
                <a:solidFill>
                  <a:schemeClr val="bg1"/>
                </a:solidFill>
              </a:rPr>
              <a:t>Idegen állam területe</a:t>
            </a:r>
          </a:p>
        </p:txBody>
      </p:sp>
      <p:pic>
        <p:nvPicPr>
          <p:cNvPr id="1026" name="Picture 2" descr="Ingyenes Szállítás Xvggdg 100 14 * 21 Cm Kéz Integetett EU Zászló  Nagykereskedelmi EURÓPAI UNIÓ KIS Zászló Kategória Lakberendezés -  Brandpoint.news">
            <a:extLst>
              <a:ext uri="{FF2B5EF4-FFF2-40B4-BE49-F238E27FC236}">
                <a16:creationId xmlns:a16="http://schemas.microsoft.com/office/drawing/2014/main" id="{28FBEBFA-7A47-41DC-8C78-1C798277F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75" b="91375" l="10000" r="90000">
                        <a14:foregroundMark x1="40000" y1="35125" x2="40000" y2="35125"/>
                        <a14:foregroundMark x1="34000" y1="22625" x2="34000" y2="22625"/>
                        <a14:foregroundMark x1="23125" y1="7750" x2="23125" y2="7750"/>
                        <a14:foregroundMark x1="21375" y1="91375" x2="21375" y2="91375"/>
                        <a14:foregroundMark x1="22875" y1="7375" x2="22875" y2="7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596" y="380272"/>
            <a:ext cx="2543475" cy="254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CD6BD45-6920-447B-ABF0-9ADFF5A7F2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1279748"/>
              </p:ext>
            </p:extLst>
          </p:nvPr>
        </p:nvGraphicFramePr>
        <p:xfrm>
          <a:off x="216332" y="1900075"/>
          <a:ext cx="3441598" cy="3875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959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1B7B1A5-8B98-4943-AC5D-BE0A71B1F1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4021186"/>
              </p:ext>
            </p:extLst>
          </p:nvPr>
        </p:nvGraphicFramePr>
        <p:xfrm>
          <a:off x="236219" y="101234"/>
          <a:ext cx="4432034" cy="361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zövegdoboz 7">
            <a:extLst>
              <a:ext uri="{FF2B5EF4-FFF2-40B4-BE49-F238E27FC236}">
                <a16:creationId xmlns:a16="http://schemas.microsoft.com/office/drawing/2014/main" id="{F262918B-C442-4C12-9B62-83513309A713}"/>
              </a:ext>
            </a:extLst>
          </p:cNvPr>
          <p:cNvSpPr txBox="1"/>
          <p:nvPr/>
        </p:nvSpPr>
        <p:spPr>
          <a:xfrm>
            <a:off x="5303520" y="175260"/>
            <a:ext cx="3398520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b="1" dirty="0"/>
              <a:t>A TANÁCS (EU) 2019/997 IRÁNYELVE</a:t>
            </a:r>
          </a:p>
          <a:p>
            <a:pPr algn="ctr"/>
            <a:r>
              <a:rPr lang="hu-HU" sz="1600" b="1" dirty="0"/>
              <a:t>(2019. június 18.)</a:t>
            </a:r>
          </a:p>
          <a:p>
            <a:pPr algn="ctr"/>
            <a:r>
              <a:rPr lang="hu-HU" sz="1600" b="1" dirty="0"/>
              <a:t>az uniós ideiglenes úti okmány létrehozásáról</a:t>
            </a:r>
            <a:r>
              <a:rPr lang="hu-HU" sz="1100" b="1" dirty="0"/>
              <a:t>, </a:t>
            </a:r>
          </a:p>
          <a:p>
            <a:pPr algn="ctr"/>
            <a:r>
              <a:rPr lang="hu-HU" sz="1100" b="1" dirty="0"/>
              <a:t>valamint a 96/409/KKBP határozat hatályon kívül</a:t>
            </a:r>
          </a:p>
          <a:p>
            <a:pPr algn="ctr"/>
            <a:r>
              <a:rPr lang="hu-HU" sz="1100" b="1" dirty="0"/>
              <a:t>helyezéséről</a:t>
            </a:r>
            <a:endParaRPr lang="hu-HU" sz="1600" b="1" dirty="0"/>
          </a:p>
        </p:txBody>
      </p:sp>
      <p:pic>
        <p:nvPicPr>
          <p:cNvPr id="3" name="Ábra 2" descr="Férfi egyszínű kitöltéssel">
            <a:extLst>
              <a:ext uri="{FF2B5EF4-FFF2-40B4-BE49-F238E27FC236}">
                <a16:creationId xmlns:a16="http://schemas.microsoft.com/office/drawing/2014/main" id="{B791BEC1-A52E-427F-924C-EA42B19143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68234" y="175260"/>
            <a:ext cx="538846" cy="538846"/>
          </a:xfrm>
          <a:prstGeom prst="rect">
            <a:avLst/>
          </a:prstGeom>
        </p:spPr>
      </p:pic>
      <p:sp>
        <p:nvSpPr>
          <p:cNvPr id="13" name="Nyíl: felfelé kanyarodó 12">
            <a:extLst>
              <a:ext uri="{FF2B5EF4-FFF2-40B4-BE49-F238E27FC236}">
                <a16:creationId xmlns:a16="http://schemas.microsoft.com/office/drawing/2014/main" id="{D344623B-D211-47BE-BABC-CBA7431554CD}"/>
              </a:ext>
            </a:extLst>
          </p:cNvPr>
          <p:cNvSpPr/>
          <p:nvPr/>
        </p:nvSpPr>
        <p:spPr>
          <a:xfrm rot="16200000">
            <a:off x="4612935" y="2386562"/>
            <a:ext cx="1368472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7" name="Kép 16">
            <a:extLst>
              <a:ext uri="{FF2B5EF4-FFF2-40B4-BE49-F238E27FC236}">
                <a16:creationId xmlns:a16="http://schemas.microsoft.com/office/drawing/2014/main" id="{AD4C2CC0-5D66-40D6-9A1B-9B030B1CF5A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2079"/>
          <a:stretch/>
        </p:blipFill>
        <p:spPr>
          <a:xfrm>
            <a:off x="2906829" y="3786292"/>
            <a:ext cx="6195530" cy="307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61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AEE583DD-7660-4E33-B4B3-FFE603FB98C8}"/>
              </a:ext>
            </a:extLst>
          </p:cNvPr>
          <p:cNvSpPr txBox="1"/>
          <p:nvPr/>
        </p:nvSpPr>
        <p:spPr>
          <a:xfrm>
            <a:off x="160734" y="3857624"/>
            <a:ext cx="2468166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3100" b="1" dirty="0">
                <a:latin typeface="+mj-lt"/>
                <a:ea typeface="+mj-ea"/>
                <a:cs typeface="+mj-cs"/>
              </a:rPr>
              <a:t>A KÖVETKEZŐ F</a:t>
            </a:r>
            <a:r>
              <a:rPr lang="hu-HU" sz="3100" b="1" dirty="0">
                <a:latin typeface="+mj-lt"/>
                <a:ea typeface="+mj-ea"/>
                <a:cs typeface="+mj-cs"/>
              </a:rPr>
              <a:t>ÁZIS</a:t>
            </a:r>
            <a:endParaRPr kumimoji="0" lang="en-US" sz="3100" b="1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 descr="EU diplomatic missions">
            <a:extLst>
              <a:ext uri="{FF2B5EF4-FFF2-40B4-BE49-F238E27FC236}">
                <a16:creationId xmlns:a16="http://schemas.microsoft.com/office/drawing/2014/main" id="{792A3639-34B8-44E8-82AD-DDD74D8AA8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" b="15595"/>
          <a:stretch/>
        </p:blipFill>
        <p:spPr bwMode="auto">
          <a:xfrm>
            <a:off x="20" y="10"/>
            <a:ext cx="9143980" cy="4076690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9189F18-04B0-4BBD-9B72-8DB1B0A939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8576336"/>
              </p:ext>
            </p:extLst>
          </p:nvPr>
        </p:nvGraphicFramePr>
        <p:xfrm>
          <a:off x="2828925" y="4160520"/>
          <a:ext cx="5694074" cy="242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Szövegdoboz 11">
            <a:extLst>
              <a:ext uri="{FF2B5EF4-FFF2-40B4-BE49-F238E27FC236}">
                <a16:creationId xmlns:a16="http://schemas.microsoft.com/office/drawing/2014/main" id="{BD0A3F54-B0DD-47EA-A839-1C272CF3AA47}"/>
              </a:ext>
            </a:extLst>
          </p:cNvPr>
          <p:cNvSpPr txBox="1"/>
          <p:nvPr/>
        </p:nvSpPr>
        <p:spPr>
          <a:xfrm>
            <a:off x="91440" y="139065"/>
            <a:ext cx="5974080" cy="259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100" dirty="0">
                <a:solidFill>
                  <a:schemeClr val="bg1"/>
                </a:solidFill>
                <a:hlinkClick r:id="rId8"/>
              </a:rPr>
              <a:t>Forrás: https://www.eeas.europa.eu/eeas/about-european-external-action-service_en#8419</a:t>
            </a:r>
            <a:r>
              <a:rPr lang="hu-HU" sz="11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9793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1999"/>
          </a:blip>
          <a:srcRect l="9957" r="9957"/>
          <a:stretch>
            <a:fillRect/>
          </a:stretch>
        </p:blipFill>
        <p:spPr>
          <a:xfrm>
            <a:off x="-2" y="0"/>
            <a:ext cx="9144001" cy="6009758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-1" y="6009758"/>
            <a:ext cx="9144001" cy="848241"/>
          </a:xfrm>
          <a:prstGeom prst="rect">
            <a:avLst/>
          </a:prstGeom>
          <a:solidFill>
            <a:srgbClr val="FFDE59"/>
          </a:solidFill>
        </p:spPr>
      </p:sp>
      <p:sp>
        <p:nvSpPr>
          <p:cNvPr id="4" name="AutoShape 4"/>
          <p:cNvSpPr/>
          <p:nvPr/>
        </p:nvSpPr>
        <p:spPr>
          <a:xfrm flipV="1">
            <a:off x="101600" y="1135840"/>
            <a:ext cx="9042400" cy="86527"/>
          </a:xfrm>
          <a:prstGeom prst="rect">
            <a:avLst/>
          </a:prstGeom>
          <a:solidFill>
            <a:srgbClr val="FFDE59"/>
          </a:solidFill>
        </p:spPr>
      </p:sp>
      <p:sp>
        <p:nvSpPr>
          <p:cNvPr id="5" name="TextBox 5"/>
          <p:cNvSpPr txBox="1"/>
          <p:nvPr/>
        </p:nvSpPr>
        <p:spPr>
          <a:xfrm>
            <a:off x="5232400" y="6242646"/>
            <a:ext cx="3794813" cy="3411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298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lura" panose="020B0604020202020204" charset="-18"/>
                <a:ea typeface="+mn-ea"/>
                <a:cs typeface="+mn-cs"/>
              </a:rPr>
              <a:t>     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lura" panose="020B0604020202020204" charset="-18"/>
                <a:ea typeface="+mn-ea"/>
                <a:cs typeface="+mn-cs"/>
              </a:rPr>
              <a:t>„</a:t>
            </a:r>
            <a:r>
              <a:rPr kumimoji="0" lang="hu-HU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lura" panose="020B0604020202020204" charset="-18"/>
                <a:ea typeface="+mn-ea"/>
                <a:cs typeface="+mn-cs"/>
              </a:rPr>
              <a:t>Vitam</a:t>
            </a:r>
            <a:r>
              <a:rPr kumimoji="0" lang="hu-H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lura" panose="020B0604020202020204" charset="-18"/>
                <a:ea typeface="+mn-ea"/>
                <a:cs typeface="+mn-cs"/>
              </a:rPr>
              <a:t> </a:t>
            </a:r>
            <a:r>
              <a:rPr kumimoji="0" lang="hu-HU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lura" panose="020B0604020202020204" charset="-18"/>
                <a:ea typeface="+mn-ea"/>
                <a:cs typeface="+mn-cs"/>
              </a:rPr>
              <a:t>impendere</a:t>
            </a:r>
            <a:r>
              <a:rPr kumimoji="0" lang="hu-H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lura" panose="020B0604020202020204" charset="-18"/>
                <a:ea typeface="+mn-ea"/>
                <a:cs typeface="+mn-cs"/>
              </a:rPr>
              <a:t> </a:t>
            </a:r>
            <a:r>
              <a:rPr kumimoji="0" lang="hu-HU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lura" panose="020B0604020202020204" charset="-18"/>
                <a:ea typeface="+mn-ea"/>
                <a:cs typeface="+mn-cs"/>
              </a:rPr>
              <a:t>vero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lura" panose="020B0604020202020204" charset="-18"/>
                <a:ea typeface="+mn-ea"/>
                <a:cs typeface="+mn-cs"/>
              </a:rPr>
              <a:t>”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-1097543" y="2650353"/>
            <a:ext cx="10820400" cy="456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392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Open Sans Extra Bold"/>
                <a:ea typeface="+mn-ea"/>
                <a:cs typeface="+mn-cs"/>
              </a:rPr>
              <a:t>Köszönöm a megtisztelő figyelmet!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Open Sans Extra Bold"/>
              <a:ea typeface="+mn-ea"/>
              <a:cs typeface="+mn-cs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5B4D5F37-7B2D-4A5D-84A5-AA4199F2FE03}"/>
              </a:ext>
            </a:extLst>
          </p:cNvPr>
          <p:cNvSpPr txBox="1"/>
          <p:nvPr/>
        </p:nvSpPr>
        <p:spPr>
          <a:xfrm>
            <a:off x="101600" y="6124071"/>
            <a:ext cx="5411754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050" dirty="0"/>
              <a:t>Diasor: SZTE ÁJTK </a:t>
            </a:r>
            <a:r>
              <a:rPr lang="hu-HU" sz="1050" dirty="0" err="1"/>
              <a:t>power</a:t>
            </a:r>
            <a:r>
              <a:rPr lang="hu-HU" sz="1050" dirty="0"/>
              <a:t> </a:t>
            </a:r>
            <a:r>
              <a:rPr lang="hu-HU" sz="1050" dirty="0" err="1"/>
              <a:t>point</a:t>
            </a:r>
            <a:r>
              <a:rPr lang="hu-HU" sz="1050" dirty="0"/>
              <a:t> mintasablon alapján</a:t>
            </a:r>
          </a:p>
          <a:p>
            <a:r>
              <a:rPr lang="hu-HU" sz="1050" dirty="0"/>
              <a:t>Ábrák: saját szerkesztés</a:t>
            </a:r>
          </a:p>
          <a:p>
            <a:r>
              <a:rPr lang="hu-HU" sz="1050" dirty="0"/>
              <a:t>Képek, figurák: Microsoft Office Word Ikonokból beillesztve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E27929D1-C7F3-412F-9740-5CCF71E0402D}"/>
              </a:ext>
            </a:extLst>
          </p:cNvPr>
          <p:cNvSpPr txBox="1"/>
          <p:nvPr/>
        </p:nvSpPr>
        <p:spPr>
          <a:xfrm>
            <a:off x="1607557" y="4659864"/>
            <a:ext cx="5410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dirty="0"/>
              <a:t>Dr. Csatlós Erzsébet, PhD</a:t>
            </a:r>
          </a:p>
          <a:p>
            <a:pPr algn="ctr"/>
            <a:r>
              <a:rPr lang="hu-HU" sz="1400" dirty="0"/>
              <a:t>adjunktus </a:t>
            </a:r>
          </a:p>
          <a:p>
            <a:pPr algn="ctr"/>
            <a:r>
              <a:rPr lang="hu-HU" sz="1400" dirty="0"/>
              <a:t>SZTE ÁJTK Közjogi Intézet</a:t>
            </a:r>
          </a:p>
          <a:p>
            <a:pPr algn="ctr"/>
            <a:r>
              <a:rPr lang="hu-HU" sz="1400" dirty="0"/>
              <a:t>Csatlos.e@juris.u-szeged.hu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500</TotalTime>
  <Words>271</Words>
  <Application>Microsoft Office PowerPoint</Application>
  <PresentationFormat>Diavetítés a képernyőre (4:3 oldalarány)</PresentationFormat>
  <Paragraphs>50</Paragraphs>
  <Slides>5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15" baseType="lpstr">
      <vt:lpstr>Allura</vt:lpstr>
      <vt:lpstr>Arial</vt:lpstr>
      <vt:lpstr>Calibri</vt:lpstr>
      <vt:lpstr>Calibri Light</vt:lpstr>
      <vt:lpstr>Open Sans</vt:lpstr>
      <vt:lpstr>Open Sans Extra Bold</vt:lpstr>
      <vt:lpstr>Open Sans Light</vt:lpstr>
      <vt:lpstr>Times New Roman</vt:lpstr>
      <vt:lpstr>Wingdings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Erzsébet Csatlós</dc:creator>
  <cp:lastModifiedBy>Erzsébet Csatlós</cp:lastModifiedBy>
  <cp:revision>15</cp:revision>
  <dcterms:created xsi:type="dcterms:W3CDTF">2022-03-30T12:42:11Z</dcterms:created>
  <dcterms:modified xsi:type="dcterms:W3CDTF">2022-04-26T08:29:40Z</dcterms:modified>
</cp:coreProperties>
</file>